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1" r:id="rId2"/>
    <p:sldId id="294" r:id="rId3"/>
    <p:sldId id="311" r:id="rId4"/>
    <p:sldId id="351" r:id="rId5"/>
    <p:sldId id="323" r:id="rId6"/>
    <p:sldId id="349" r:id="rId7"/>
    <p:sldId id="299" r:id="rId8"/>
    <p:sldId id="352" r:id="rId9"/>
    <p:sldId id="350" r:id="rId10"/>
    <p:sldId id="315" r:id="rId11"/>
    <p:sldId id="344" r:id="rId12"/>
    <p:sldId id="332" r:id="rId13"/>
    <p:sldId id="346" r:id="rId14"/>
    <p:sldId id="317" r:id="rId15"/>
    <p:sldId id="321" r:id="rId16"/>
    <p:sldId id="286" r:id="rId17"/>
    <p:sldId id="276" r:id="rId18"/>
    <p:sldId id="297" r:id="rId19"/>
    <p:sldId id="328" r:id="rId20"/>
  </p:sldIdLst>
  <p:sldSz cx="9144000" cy="6858000" type="screen4x3"/>
  <p:notesSz cx="7010400" cy="9296400"/>
  <p:defaultTextStyle>
    <a:defPPr rtl="0">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F8575C-4E88-142D-8C9F-1F7CECB3A29A}" name="Jason McCrea" initials="JM" userId="S::Jason.McCrea@plan4la.org::159f8277-ed9e-4926-8814-4c8695c37a87" providerId="AD"/>
  <p188:author id="{E2B50F72-3F94-D062-998B-36EF6C1CF8AA}" name="Ashley Munoz" initials="AM" userId="S::a.munoz@eyestoneeir.com::4f207bb6-c354-459c-b998-d4587bac0e74" providerId="AD"/>
  <p188:author id="{48497E7D-F929-5D6E-4AE8-F2B48B99B211}" name="Rey Fukuda" initials="RF" userId="S::rey.fukuda@plan4la.org::ede57a4f-d687-470b-a258-936fe54a3874" providerId="AD"/>
  <p188:author id="{5AC04185-75DB-4F41-E1FA-DD4204163F28}" name="Tamar Gharibian" initials="TG" userId="S::tamar.gharibian@lacity.org::f14d1848-cc60-472e-9076-f094792d5df8" providerId="AD"/>
  <p188:author id="{326DE59B-247E-C067-EF20-76FE3523DF06}" name="Laura Rodriguez" initials="LR" userId="S::l.rodriguez@eyestoneeir.com::d22c20bc-a9a2-477e-8a9b-421bccc32981" providerId="AD"/>
  <p188:author id="{8A5C8D9E-6903-06A3-1DCF-2C55D8C8FF8A}" name="Milena Zasadzien" initials="MZ" userId="S::Milena.Zasadzien@lacity.org::5f0e3cca-8e6b-48ea-b05d-eb6e76b11af2" providerId="AD"/>
  <p188:author id="{477B28A0-EF4C-B176-041E-291281B4ECF6}" name="Mindy Nguyen" initials="MN" userId="S::Mindy.Nguyen@plan4la.org::f6347408-83fb-4ff5-a588-b6a98405c7fb" providerId="AD"/>
  <p188:author id="{3BDA98AD-67BF-1617-E4DE-EC2DF44CC043}" name="Brad Napientek" initials="BN" userId="S-1-5-21-4007016473-926301463-3603997768-1121" providerId="AD"/>
  <p188:author id="{267A10DC-ACC2-F0C3-66B5-34B44CE3FEB9}" name="Michael Gatheru" initials="MG" userId="S::Michael.Gatheru@plan4la.org::97064743-1642-44c3-84f0-d40bf23ef5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y Fukuda" initials="RF" lastIdx="39" clrIdx="0"/>
  <p:cmAuthor id="2" name="Kathleen King" initials="KK" lastIdx="24" clrIdx="1"/>
  <p:cmAuthor id="3" name="Milena Zasadzien" initials="MZ" lastIdx="31" clrIdx="2"/>
  <p:cmAuthor id="4" name="Bradley Furuya" initials="BF" lastIdx="1" clrIdx="3">
    <p:extLst>
      <p:ext uri="{19B8F6BF-5375-455C-9EA6-DF929625EA0E}">
        <p15:presenceInfo xmlns:p15="http://schemas.microsoft.com/office/powerpoint/2012/main" userId="Bradley Furuya" providerId="None"/>
      </p:ext>
    </p:extLst>
  </p:cmAuthor>
  <p:cmAuthor id="5" name="William Lamborn" initials="WL" lastIdx="4" clrIdx="4">
    <p:extLst>
      <p:ext uri="{19B8F6BF-5375-455C-9EA6-DF929625EA0E}">
        <p15:presenceInfo xmlns:p15="http://schemas.microsoft.com/office/powerpoint/2012/main" userId="S::william.lamborn@plan4la.org::c9a422ca-ea0b-488a-8053-618a43f44e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C2C"/>
    <a:srgbClr val="FAF7EC"/>
    <a:srgbClr val="ED602C"/>
    <a:srgbClr val="7F7F7F"/>
    <a:srgbClr val="A5A5A5"/>
    <a:srgbClr val="ED7D31"/>
    <a:srgbClr val="C55A11"/>
    <a:srgbClr val="D76E46"/>
    <a:srgbClr val="EC612C"/>
    <a:srgbClr val="EB622C"/>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7481" autoAdjust="0"/>
  </p:normalViewPr>
  <p:slideViewPr>
    <p:cSldViewPr snapToGrid="0" snapToObjects="1">
      <p:cViewPr>
        <p:scale>
          <a:sx n="76" d="100"/>
          <a:sy n="76" d="100"/>
        </p:scale>
        <p:origin x="908" y="36"/>
      </p:cViewPr>
      <p:guideLst>
        <p:guide pos="2880"/>
        <p:guide orient="horz" pos="2136"/>
      </p:guideLst>
    </p:cSldViewPr>
  </p:slideViewPr>
  <p:outlineViewPr>
    <p:cViewPr>
      <p:scale>
        <a:sx n="33" d="100"/>
        <a:sy n="33" d="100"/>
      </p:scale>
      <p:origin x="0" y="-109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60" d="100"/>
          <a:sy n="160" d="100"/>
        </p:scale>
        <p:origin x="679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55B5C-3120-48E4-8798-B79A543201AB}" type="doc">
      <dgm:prSet loTypeId="urn:microsoft.com/office/officeart/2005/8/layout/process5" loCatId="process" qsTypeId="urn:microsoft.com/office/officeart/2005/8/quickstyle/simple1" qsCatId="simple" csTypeId="urn:microsoft.com/office/officeart/2005/8/colors/colorful3" csCatId="colorful" phldr="1"/>
      <dgm:spPr/>
      <dgm:t>
        <a:bodyPr rtlCol="0"/>
        <a:lstStyle/>
        <a:p>
          <a:pPr rtl="0"/>
          <a:endParaRPr lang="en-US"/>
        </a:p>
      </dgm:t>
    </dgm:pt>
    <dgm:pt modelId="{11F23C00-98D4-437E-9FAA-2E9C0A20EA04}">
      <dgm:prSet phldrT="[Text]"/>
      <dgm:spPr>
        <a:solidFill>
          <a:schemeClr val="accent6"/>
        </a:solidFill>
      </dgm:spPr>
      <dgm:t>
        <a:bodyPr rtlCol="0"/>
        <a:lstStyle/>
        <a:p>
          <a:pPr algn="ctr" rtl="0"/>
          <a:r>
            <a:rPr lang="yue" b="1">
              <a:latin typeface="Arial" panose="020B0604020202020204" pitchFamily="34" charset="0"/>
              <a:cs typeface="Arial" panose="020B0604020202020204" pitchFamily="34" charset="0"/>
            </a:rPr>
            <a:t>發佈準備通知和初步研究報告 </a:t>
          </a:r>
          <a:br>
            <a:rPr lang="en-US" altLang="zh-TW" b="1" dirty="0">
              <a:latin typeface="Arial" panose="020B0604020202020204" pitchFamily="34" charset="0"/>
              <a:cs typeface="Arial" panose="020B0604020202020204" pitchFamily="34" charset="0"/>
            </a:rPr>
          </a:br>
          <a:r>
            <a:rPr lang="yue" b="1">
              <a:latin typeface="Arial" panose="020B0604020202020204" pitchFamily="34" charset="0"/>
              <a:cs typeface="Arial" panose="020B0604020202020204" pitchFamily="34" charset="0"/>
            </a:rPr>
            <a:t>（</a:t>
          </a:r>
          <a:r>
            <a:rPr lang="yue" b="1">
              <a:latin typeface="Arial" panose="020B0604020202020204" pitchFamily="34" charset="0"/>
              <a:ea typeface="Roboto" panose="02000000000000000000" pitchFamily="2" charset="0"/>
              <a:cs typeface="Arial" panose="020B0604020202020204" pitchFamily="34" charset="0"/>
            </a:rPr>
            <a:t>2024</a:t>
          </a:r>
          <a:r>
            <a:rPr lang="yue" b="1">
              <a:latin typeface="Arial" panose="020B0604020202020204" pitchFamily="34" charset="0"/>
              <a:cs typeface="Arial" panose="020B0604020202020204" pitchFamily="34" charset="0"/>
            </a:rPr>
            <a:t>年</a:t>
          </a:r>
          <a:r>
            <a:rPr lang="yue" b="1">
              <a:latin typeface="Arial" panose="020B0604020202020204" pitchFamily="34" charset="0"/>
              <a:ea typeface="Roboto" panose="02000000000000000000" pitchFamily="2" charset="0"/>
              <a:cs typeface="Arial" panose="020B0604020202020204" pitchFamily="34" charset="0"/>
            </a:rPr>
            <a:t>6</a:t>
          </a:r>
          <a:r>
            <a:rPr lang="yue" b="1">
              <a:latin typeface="Arial" panose="020B0604020202020204" pitchFamily="34" charset="0"/>
              <a:cs typeface="Arial" panose="020B0604020202020204" pitchFamily="34" charset="0"/>
            </a:rPr>
            <a:t>月</a:t>
          </a:r>
          <a:r>
            <a:rPr lang="yue" b="1">
              <a:latin typeface="Arial" panose="020B0604020202020204" pitchFamily="34" charset="0"/>
              <a:ea typeface="Roboto" panose="02000000000000000000" pitchFamily="2" charset="0"/>
              <a:cs typeface="Arial" panose="020B0604020202020204" pitchFamily="34" charset="0"/>
            </a:rPr>
            <a:t>4</a:t>
          </a:r>
          <a:r>
            <a:rPr lang="yue" b="1">
              <a:latin typeface="Arial" panose="020B0604020202020204" pitchFamily="34" charset="0"/>
              <a:cs typeface="Arial" panose="020B0604020202020204" pitchFamily="34" charset="0"/>
            </a:rPr>
            <a:t>日）</a:t>
          </a:r>
          <a:endParaRPr lang="en-US" b="1" dirty="0">
            <a:latin typeface="Arial" panose="020B0604020202020204" pitchFamily="34" charset="0"/>
            <a:ea typeface="Roboto" panose="02000000000000000000" pitchFamily="2" charset="0"/>
            <a:cs typeface="Arial" panose="020B0604020202020204" pitchFamily="34" charset="0"/>
          </a:endParaRPr>
        </a:p>
      </dgm:t>
    </dgm:pt>
    <dgm:pt modelId="{07EED9EA-A56D-4776-AB5C-ED2E0A912415}" type="parTrans" cxnId="{07951C85-39D0-4BE2-9667-B509CFAC2892}">
      <dgm:prSet/>
      <dgm:spPr/>
      <dgm:t>
        <a:bodyPr rtlCol="0"/>
        <a:lstStyle/>
        <a:p>
          <a:pPr rtl="0"/>
          <a:endParaRPr lang="en-US"/>
        </a:p>
      </dgm:t>
    </dgm:pt>
    <dgm:pt modelId="{A44033FC-5F4B-4AE7-9CB2-47A41C013EDF}" type="sibTrans" cxnId="{07951C85-39D0-4BE2-9667-B509CFAC2892}">
      <dgm:prSet/>
      <dgm:spPr>
        <a:solidFill>
          <a:srgbClr val="7F7F7F"/>
        </a:solidFill>
      </dgm:spPr>
      <dgm:t>
        <a:bodyPr rtlCol="0"/>
        <a:lstStyle/>
        <a:p>
          <a:pPr rtl="0"/>
          <a:endParaRPr lang="en-US" dirty="0"/>
        </a:p>
      </dgm:t>
    </dgm:pt>
    <dgm:pt modelId="{5BA6AA27-E3C8-4DD6-BA69-5AE7B624DCB3}">
      <dgm:prSet phldrT="[Text]"/>
      <dgm:spPr>
        <a:solidFill>
          <a:schemeClr val="accent6"/>
        </a:solidFill>
        <a:ln w="76200">
          <a:solidFill>
            <a:schemeClr val="tx1">
              <a:lumMod val="95000"/>
              <a:lumOff val="5000"/>
            </a:schemeClr>
          </a:solidFill>
        </a:ln>
      </dgm:spPr>
      <dgm:t>
        <a:bodyPr rtlCol="0"/>
        <a:lstStyle/>
        <a:p>
          <a:pPr rtl="0"/>
          <a:r>
            <a:rPr lang="yue" b="1">
              <a:solidFill>
                <a:schemeClr val="bg1"/>
              </a:solidFill>
              <a:latin typeface="Arial" panose="020B0604020202020204" pitchFamily="34" charset="0"/>
              <a:cs typeface="Arial" panose="020B0604020202020204" pitchFamily="34" charset="0"/>
            </a:rPr>
            <a:t>範圍界定會議 </a:t>
          </a:r>
          <a:br>
            <a:rPr lang="en-US" altLang="zh-TW" b="1" dirty="0">
              <a:solidFill>
                <a:schemeClr val="bg1"/>
              </a:solidFill>
              <a:latin typeface="Arial" panose="020B0604020202020204" pitchFamily="34" charset="0"/>
              <a:cs typeface="Arial" panose="020B0604020202020204" pitchFamily="34" charset="0"/>
            </a:rPr>
          </a:br>
          <a:r>
            <a:rPr lang="yue" b="1">
              <a:solidFill>
                <a:schemeClr val="bg1"/>
              </a:solidFill>
              <a:latin typeface="Arial" panose="020B0604020202020204" pitchFamily="34" charset="0"/>
              <a:cs typeface="Arial" panose="020B0604020202020204" pitchFamily="34" charset="0"/>
            </a:rPr>
            <a:t>（</a:t>
          </a:r>
          <a:r>
            <a:rPr lang="yue" b="1">
              <a:solidFill>
                <a:schemeClr val="bg1"/>
              </a:solidFill>
              <a:latin typeface="Arial" panose="020B0604020202020204" pitchFamily="34" charset="0"/>
              <a:ea typeface="Roboto" panose="02000000000000000000" pitchFamily="2" charset="0"/>
              <a:cs typeface="Arial" panose="020B0604020202020204" pitchFamily="34" charset="0"/>
            </a:rPr>
            <a:t>2024</a:t>
          </a:r>
          <a:r>
            <a:rPr lang="yue" b="1">
              <a:solidFill>
                <a:schemeClr val="bg1"/>
              </a:solidFill>
              <a:latin typeface="Arial" panose="020B0604020202020204" pitchFamily="34" charset="0"/>
              <a:cs typeface="Arial" panose="020B0604020202020204" pitchFamily="34" charset="0"/>
            </a:rPr>
            <a:t>年</a:t>
          </a:r>
          <a:r>
            <a:rPr lang="yue" b="1">
              <a:solidFill>
                <a:schemeClr val="bg1"/>
              </a:solidFill>
              <a:latin typeface="Arial" panose="020B0604020202020204" pitchFamily="34" charset="0"/>
              <a:ea typeface="Roboto" panose="02000000000000000000" pitchFamily="2" charset="0"/>
              <a:cs typeface="Arial" panose="020B0604020202020204" pitchFamily="34" charset="0"/>
            </a:rPr>
            <a:t>6</a:t>
          </a:r>
          <a:r>
            <a:rPr lang="yue" b="1">
              <a:solidFill>
                <a:schemeClr val="bg1"/>
              </a:solidFill>
              <a:latin typeface="Arial" panose="020B0604020202020204" pitchFamily="34" charset="0"/>
              <a:cs typeface="Arial" panose="020B0604020202020204" pitchFamily="34" charset="0"/>
            </a:rPr>
            <a:t>月</a:t>
          </a:r>
          <a:r>
            <a:rPr lang="yue" b="1">
              <a:solidFill>
                <a:schemeClr val="bg1"/>
              </a:solidFill>
              <a:latin typeface="Arial" panose="020B0604020202020204" pitchFamily="34" charset="0"/>
              <a:ea typeface="Roboto" panose="02000000000000000000" pitchFamily="2" charset="0"/>
              <a:cs typeface="Arial" panose="020B0604020202020204" pitchFamily="34" charset="0"/>
            </a:rPr>
            <a:t>20</a:t>
          </a:r>
          <a:r>
            <a:rPr lang="yue" b="1">
              <a:solidFill>
                <a:schemeClr val="bg1"/>
              </a:solidFill>
              <a:latin typeface="Arial" panose="020B0604020202020204" pitchFamily="34" charset="0"/>
              <a:cs typeface="Arial" panose="020B0604020202020204" pitchFamily="34" charset="0"/>
            </a:rPr>
            <a:t>日）</a:t>
          </a:r>
          <a:r>
            <a:rPr lang="yue" b="1">
              <a:solidFill>
                <a:schemeClr val="bg1"/>
              </a:solidFill>
              <a:latin typeface="Arial" panose="020B0604020202020204" pitchFamily="34" charset="0"/>
              <a:ea typeface="Roboto" panose="02000000000000000000" pitchFamily="2" charset="0"/>
              <a:cs typeface="Arial" panose="020B0604020202020204" pitchFamily="34" charset="0"/>
            </a:rPr>
            <a:t> </a:t>
          </a:r>
        </a:p>
      </dgm:t>
    </dgm:pt>
    <dgm:pt modelId="{26B1483F-EF7A-4458-8581-927E2EA8BF22}" type="parTrans" cxnId="{5B540BC6-98C2-4430-A297-29F8D296FF7B}">
      <dgm:prSet/>
      <dgm:spPr/>
      <dgm:t>
        <a:bodyPr rtlCol="0"/>
        <a:lstStyle/>
        <a:p>
          <a:pPr rtl="0"/>
          <a:endParaRPr lang="en-US"/>
        </a:p>
      </dgm:t>
    </dgm:pt>
    <dgm:pt modelId="{2B6B7780-2F73-442B-932B-37185D8CE7EC}" type="sibTrans" cxnId="{5B540BC6-98C2-4430-A297-29F8D296FF7B}">
      <dgm:prSet/>
      <dgm:spPr>
        <a:solidFill>
          <a:schemeClr val="tx1">
            <a:lumMod val="50000"/>
            <a:lumOff val="50000"/>
          </a:schemeClr>
        </a:solidFill>
      </dgm:spPr>
      <dgm:t>
        <a:bodyPr rtlCol="0"/>
        <a:lstStyle/>
        <a:p>
          <a:pPr rtl="0"/>
          <a:endParaRPr lang="en-US" dirty="0"/>
        </a:p>
      </dgm:t>
    </dgm:pt>
    <dgm:pt modelId="{8F854BE6-CDDC-42D2-A95C-B3B6C5975543}">
      <dgm:prSet/>
      <dgm:spPr>
        <a:solidFill>
          <a:schemeClr val="accent2"/>
        </a:solidFill>
      </dgm:spPr>
      <dgm:t>
        <a:bodyPr rtlCol="0"/>
        <a:lstStyle/>
        <a:p>
          <a:pPr rtl="0"/>
          <a:r>
            <a:rPr lang="yue" b="1">
              <a:latin typeface="Arial" panose="020B0604020202020204" pitchFamily="34" charset="0"/>
              <a:cs typeface="Arial" panose="020B0604020202020204" pitchFamily="34" charset="0"/>
            </a:rPr>
            <a:t>發佈可用性通知和環境影響報告草案</a:t>
          </a:r>
          <a:r>
            <a:rPr lang="yue" b="1">
              <a:latin typeface="Arial" panose="020B0604020202020204" pitchFamily="34" charset="0"/>
              <a:ea typeface="Roboto" panose="02000000000000000000" pitchFamily="2" charset="0"/>
              <a:cs typeface="Arial" panose="020B0604020202020204" pitchFamily="34" charset="0"/>
            </a:rPr>
            <a:t> </a:t>
          </a:r>
        </a:p>
      </dgm:t>
    </dgm:pt>
    <dgm:pt modelId="{CA3647B2-870F-4F0B-BE2E-3DF36F68653B}" type="parTrans" cxnId="{232942BB-B400-42A9-962D-A89C0B924EA1}">
      <dgm:prSet/>
      <dgm:spPr/>
      <dgm:t>
        <a:bodyPr rtlCol="0"/>
        <a:lstStyle/>
        <a:p>
          <a:pPr rtl="0"/>
          <a:endParaRPr lang="en-US"/>
        </a:p>
      </dgm:t>
    </dgm:pt>
    <dgm:pt modelId="{C38B5517-6675-4D57-8028-192FF97D1EAA}" type="sibTrans" cxnId="{232942BB-B400-42A9-962D-A89C0B924EA1}">
      <dgm:prSet/>
      <dgm:spPr>
        <a:solidFill>
          <a:schemeClr val="tx1">
            <a:lumMod val="50000"/>
            <a:lumOff val="50000"/>
          </a:schemeClr>
        </a:solidFill>
      </dgm:spPr>
      <dgm:t>
        <a:bodyPr rtlCol="0"/>
        <a:lstStyle/>
        <a:p>
          <a:pPr rtl="0"/>
          <a:endParaRPr lang="en-US" dirty="0"/>
        </a:p>
      </dgm:t>
    </dgm:pt>
    <dgm:pt modelId="{3FFF3BC3-53C7-4DC7-9238-42AA345F32A3}">
      <dgm:prSet/>
      <dgm:spPr>
        <a:solidFill>
          <a:schemeClr val="accent6"/>
        </a:solidFill>
      </dgm:spPr>
      <dgm:t>
        <a:bodyPr rtlCol="0" anchor="ctr"/>
        <a:lstStyle/>
        <a:p>
          <a:pPr algn="ctr" rtl="0"/>
          <a:r>
            <a:rPr lang="yue" b="1">
              <a:latin typeface="Arial" panose="020B0604020202020204" pitchFamily="34" charset="0"/>
              <a:cs typeface="Arial" panose="020B0604020202020204" pitchFamily="34" charset="0"/>
            </a:rPr>
            <a:t>環境影響報告草案公眾意見徵詢期</a:t>
          </a:r>
          <a:endParaRPr lang="en-US" b="1" dirty="0">
            <a:latin typeface="Arial" panose="020B0604020202020204" pitchFamily="34" charset="0"/>
            <a:ea typeface="Roboto" panose="02000000000000000000" pitchFamily="2" charset="0"/>
            <a:cs typeface="Arial" panose="020B0604020202020204" pitchFamily="34" charset="0"/>
          </a:endParaRPr>
        </a:p>
      </dgm:t>
    </dgm:pt>
    <dgm:pt modelId="{E3B9084C-7AA9-48A6-A2B2-9BC2A9CDD9A0}" type="parTrans" cxnId="{DD6862B9-AAC7-4C7E-AF98-C6C239C05DBA}">
      <dgm:prSet/>
      <dgm:spPr/>
      <dgm:t>
        <a:bodyPr rtlCol="0"/>
        <a:lstStyle/>
        <a:p>
          <a:pPr rtl="0"/>
          <a:endParaRPr lang="en-US"/>
        </a:p>
      </dgm:t>
    </dgm:pt>
    <dgm:pt modelId="{18E73EA2-0123-430F-B6C6-28FBCB09C249}" type="sibTrans" cxnId="{DD6862B9-AAC7-4C7E-AF98-C6C239C05DBA}">
      <dgm:prSet/>
      <dgm:spPr>
        <a:solidFill>
          <a:schemeClr val="tx1">
            <a:lumMod val="50000"/>
            <a:lumOff val="50000"/>
          </a:schemeClr>
        </a:solidFill>
      </dgm:spPr>
      <dgm:t>
        <a:bodyPr rtlCol="0"/>
        <a:lstStyle/>
        <a:p>
          <a:pPr rtl="0"/>
          <a:endParaRPr lang="en-US" dirty="0"/>
        </a:p>
      </dgm:t>
    </dgm:pt>
    <dgm:pt modelId="{0D32AE70-301F-474A-8D15-F691845241CD}">
      <dgm:prSet/>
      <dgm:spPr>
        <a:solidFill>
          <a:schemeClr val="accent2"/>
        </a:solidFill>
      </dgm:spPr>
      <dgm:t>
        <a:bodyPr rtlCol="0"/>
        <a:lstStyle/>
        <a:p>
          <a:pPr rtl="0"/>
          <a:r>
            <a:rPr lang="yue" b="1">
              <a:latin typeface="Arial" panose="020B0604020202020204" pitchFamily="34" charset="0"/>
              <a:cs typeface="Arial" panose="020B0604020202020204" pitchFamily="34" charset="0"/>
            </a:rPr>
            <a:t>編制最終環境影響報告</a:t>
          </a:r>
          <a:endParaRPr lang="en-US" b="1" dirty="0">
            <a:latin typeface="Arial" panose="020B0604020202020204" pitchFamily="34" charset="0"/>
            <a:ea typeface="Roboto" panose="02000000000000000000" pitchFamily="2" charset="0"/>
            <a:cs typeface="Arial" panose="020B0604020202020204" pitchFamily="34" charset="0"/>
          </a:endParaRPr>
        </a:p>
      </dgm:t>
    </dgm:pt>
    <dgm:pt modelId="{CACE491C-C229-48FD-B718-5A8B9EDCAE88}" type="parTrans" cxnId="{7176B77E-6FA1-486E-A26D-04D7FCF183CC}">
      <dgm:prSet/>
      <dgm:spPr/>
      <dgm:t>
        <a:bodyPr rtlCol="0"/>
        <a:lstStyle/>
        <a:p>
          <a:pPr rtl="0"/>
          <a:endParaRPr lang="en-US"/>
        </a:p>
      </dgm:t>
    </dgm:pt>
    <dgm:pt modelId="{973D04FC-17B6-4B39-A347-B898BCA29EAD}" type="sibTrans" cxnId="{7176B77E-6FA1-486E-A26D-04D7FCF183CC}">
      <dgm:prSet/>
      <dgm:spPr>
        <a:solidFill>
          <a:schemeClr val="tx1">
            <a:lumMod val="50000"/>
            <a:lumOff val="50000"/>
          </a:schemeClr>
        </a:solidFill>
      </dgm:spPr>
      <dgm:t>
        <a:bodyPr rtlCol="0"/>
        <a:lstStyle/>
        <a:p>
          <a:pPr rtl="0"/>
          <a:endParaRPr lang="en-US" dirty="0"/>
        </a:p>
      </dgm:t>
    </dgm:pt>
    <dgm:pt modelId="{6124D2BE-9CC7-4AB2-88B3-C22FCC1D3572}">
      <dgm:prSet phldrT="[Text]"/>
      <dgm:spPr>
        <a:solidFill>
          <a:schemeClr val="accent6"/>
        </a:solidFill>
      </dgm:spPr>
      <dgm:t>
        <a:bodyPr rtlCol="0"/>
        <a:lstStyle/>
        <a:p>
          <a:pPr algn="l" rtl="0"/>
          <a:r>
            <a:rPr lang="yue">
              <a:latin typeface="Arial" panose="020B0604020202020204" pitchFamily="34" charset="0"/>
              <a:ea typeface="Roboto" panose="02000000000000000000" pitchFamily="2" charset="0"/>
              <a:cs typeface="Arial" panose="020B0604020202020204" pitchFamily="34" charset="0"/>
            </a:rPr>
            <a:t> 30</a:t>
          </a:r>
          <a:r>
            <a:rPr lang="yue">
              <a:latin typeface="Arial" panose="020B0604020202020204" pitchFamily="34" charset="0"/>
              <a:cs typeface="Arial" panose="020B0604020202020204" pitchFamily="34" charset="0"/>
            </a:rPr>
            <a:t>天審查期</a:t>
          </a:r>
          <a:endParaRPr lang="en-US" dirty="0">
            <a:latin typeface="Arial" panose="020B0604020202020204" pitchFamily="34" charset="0"/>
            <a:ea typeface="Roboto" panose="02000000000000000000" pitchFamily="2" charset="0"/>
            <a:cs typeface="Arial" panose="020B0604020202020204" pitchFamily="34" charset="0"/>
          </a:endParaRPr>
        </a:p>
      </dgm:t>
    </dgm:pt>
    <dgm:pt modelId="{D0021230-589A-4B40-A49C-16E53A574CAA}" type="parTrans" cxnId="{68D64EE1-E5B2-4A16-AE0B-8A86EE26BB7A}">
      <dgm:prSet/>
      <dgm:spPr/>
      <dgm:t>
        <a:bodyPr rtlCol="0"/>
        <a:lstStyle/>
        <a:p>
          <a:pPr rtl="0"/>
          <a:endParaRPr lang="en-US"/>
        </a:p>
      </dgm:t>
    </dgm:pt>
    <dgm:pt modelId="{6ACEA5CB-E958-4D7F-9BF8-B5225749B251}" type="sibTrans" cxnId="{68D64EE1-E5B2-4A16-AE0B-8A86EE26BB7A}">
      <dgm:prSet/>
      <dgm:spPr/>
      <dgm:t>
        <a:bodyPr rtlCol="0"/>
        <a:lstStyle/>
        <a:p>
          <a:pPr rtl="0"/>
          <a:endParaRPr lang="en-US"/>
        </a:p>
      </dgm:t>
    </dgm:pt>
    <dgm:pt modelId="{D9DD776A-E4F8-4A55-A117-F518183D8B4E}">
      <dgm:prSet phldrT="[Text]"/>
      <dgm:spPr>
        <a:solidFill>
          <a:schemeClr val="accent2"/>
        </a:solidFill>
      </dgm:spPr>
      <dgm:t>
        <a:bodyPr rtlCol="0"/>
        <a:lstStyle/>
        <a:p>
          <a:pPr rtl="0"/>
          <a:r>
            <a:rPr lang="yue" b="1">
              <a:latin typeface="Arial" panose="020B0604020202020204" pitchFamily="34" charset="0"/>
              <a:cs typeface="Arial" panose="020B0604020202020204" pitchFamily="34" charset="0"/>
            </a:rPr>
            <a:t>編制環境影響報告草案</a:t>
          </a:r>
          <a:endParaRPr lang="en-US" b="1" dirty="0">
            <a:latin typeface="Arial" panose="020B0604020202020204" pitchFamily="34" charset="0"/>
            <a:ea typeface="Roboto" panose="02000000000000000000" pitchFamily="2" charset="0"/>
            <a:cs typeface="Arial" panose="020B0604020202020204" pitchFamily="34" charset="0"/>
          </a:endParaRPr>
        </a:p>
      </dgm:t>
    </dgm:pt>
    <dgm:pt modelId="{28C15450-6C3D-4AD8-809E-2C4285F84A1D}" type="sibTrans" cxnId="{9B621494-3E3C-4DB8-A6D2-185D903EAB2D}">
      <dgm:prSet/>
      <dgm:spPr>
        <a:solidFill>
          <a:schemeClr val="tx1">
            <a:lumMod val="50000"/>
            <a:lumOff val="50000"/>
          </a:schemeClr>
        </a:solidFill>
      </dgm:spPr>
      <dgm:t>
        <a:bodyPr rtlCol="0"/>
        <a:lstStyle/>
        <a:p>
          <a:pPr rtl="0"/>
          <a:endParaRPr lang="en-US" dirty="0"/>
        </a:p>
      </dgm:t>
    </dgm:pt>
    <dgm:pt modelId="{BA81B597-6B96-4FF0-BE09-8FFEBB745F80}" type="parTrans" cxnId="{9B621494-3E3C-4DB8-A6D2-185D903EAB2D}">
      <dgm:prSet/>
      <dgm:spPr/>
      <dgm:t>
        <a:bodyPr rtlCol="0"/>
        <a:lstStyle/>
        <a:p>
          <a:pPr rtl="0"/>
          <a:endParaRPr lang="en-US"/>
        </a:p>
      </dgm:t>
    </dgm:pt>
    <dgm:pt modelId="{6940CC81-55B2-4B47-BBFB-F9954361C7EA}">
      <dgm:prSet/>
      <dgm:spPr>
        <a:solidFill>
          <a:schemeClr val="accent6"/>
        </a:solidFill>
      </dgm:spPr>
      <dgm:t>
        <a:bodyPr rtlCol="0" anchor="ctr"/>
        <a:lstStyle/>
        <a:p>
          <a:pPr algn="l" rtl="0"/>
          <a:r>
            <a:rPr lang="yue">
              <a:latin typeface="Arial" panose="020B0604020202020204" pitchFamily="34" charset="0"/>
              <a:ea typeface="Roboto" panose="02000000000000000000" pitchFamily="2" charset="0"/>
              <a:cs typeface="Arial" panose="020B0604020202020204" pitchFamily="34" charset="0"/>
            </a:rPr>
            <a:t>45</a:t>
          </a:r>
          <a:r>
            <a:rPr lang="yue">
              <a:latin typeface="Arial" panose="020B0604020202020204" pitchFamily="34" charset="0"/>
              <a:cs typeface="Arial" panose="020B0604020202020204" pitchFamily="34" charset="0"/>
            </a:rPr>
            <a:t>天審查期</a:t>
          </a:r>
          <a:endParaRPr lang="en-US" dirty="0">
            <a:latin typeface="Arial" panose="020B0604020202020204" pitchFamily="34" charset="0"/>
            <a:ea typeface="Roboto" panose="02000000000000000000" pitchFamily="2" charset="0"/>
            <a:cs typeface="Arial" panose="020B0604020202020204" pitchFamily="34" charset="0"/>
          </a:endParaRPr>
        </a:p>
      </dgm:t>
    </dgm:pt>
    <dgm:pt modelId="{E5B95AB7-C281-47CD-87E3-61B75CDC4074}" type="parTrans" cxnId="{9FCAAD27-B1DD-48AB-AC15-1CAE20D63C11}">
      <dgm:prSet/>
      <dgm:spPr/>
      <dgm:t>
        <a:bodyPr rtlCol="0"/>
        <a:lstStyle/>
        <a:p>
          <a:pPr rtl="0"/>
          <a:endParaRPr lang="en-US"/>
        </a:p>
      </dgm:t>
    </dgm:pt>
    <dgm:pt modelId="{A77E30A6-6677-47D3-BE04-995C3E02CA1C}" type="sibTrans" cxnId="{9FCAAD27-B1DD-48AB-AC15-1CAE20D63C11}">
      <dgm:prSet/>
      <dgm:spPr/>
      <dgm:t>
        <a:bodyPr rtlCol="0"/>
        <a:lstStyle/>
        <a:p>
          <a:pPr rtl="0"/>
          <a:endParaRPr lang="en-US"/>
        </a:p>
      </dgm:t>
    </dgm:pt>
    <dgm:pt modelId="{DAFB42A8-4586-42DD-94A3-51B01A72B724}">
      <dgm:prSet/>
      <dgm:spPr>
        <a:solidFill>
          <a:schemeClr val="accent6"/>
        </a:solidFill>
      </dgm:spPr>
      <dgm:t>
        <a:bodyPr rtlCol="0"/>
        <a:lstStyle/>
        <a:p>
          <a:pPr rtl="0"/>
          <a:r>
            <a:rPr lang="yue" b="1">
              <a:latin typeface="Arial" panose="020B0604020202020204" pitchFamily="34" charset="0"/>
              <a:cs typeface="Arial" panose="020B0604020202020204" pitchFamily="34" charset="0"/>
            </a:rPr>
            <a:t>公開聽證會</a:t>
          </a:r>
          <a:endParaRPr lang="en-US" b="1" dirty="0">
            <a:latin typeface="Arial" panose="020B0604020202020204" pitchFamily="34" charset="0"/>
            <a:ea typeface="Roboto" panose="02000000000000000000" pitchFamily="2" charset="0"/>
            <a:cs typeface="Arial" panose="020B0604020202020204" pitchFamily="34" charset="0"/>
          </a:endParaRPr>
        </a:p>
      </dgm:t>
    </dgm:pt>
    <dgm:pt modelId="{37E2A6F2-E53B-43AF-97D4-54F8A717DA89}" type="sibTrans" cxnId="{17D35759-401B-4DC1-9D54-CC7EC1BC3DCB}">
      <dgm:prSet/>
      <dgm:spPr>
        <a:solidFill>
          <a:schemeClr val="tx1">
            <a:lumMod val="50000"/>
            <a:lumOff val="50000"/>
          </a:schemeClr>
        </a:solidFill>
      </dgm:spPr>
      <dgm:t>
        <a:bodyPr rtlCol="0"/>
        <a:lstStyle/>
        <a:p>
          <a:pPr rtl="0"/>
          <a:endParaRPr lang="en-US" dirty="0"/>
        </a:p>
      </dgm:t>
    </dgm:pt>
    <dgm:pt modelId="{A29D4195-7459-4E26-A177-503B1E79C538}" type="parTrans" cxnId="{17D35759-401B-4DC1-9D54-CC7EC1BC3DCB}">
      <dgm:prSet/>
      <dgm:spPr/>
      <dgm:t>
        <a:bodyPr rtlCol="0"/>
        <a:lstStyle/>
        <a:p>
          <a:pPr rtl="0"/>
          <a:endParaRPr lang="en-US"/>
        </a:p>
      </dgm:t>
    </dgm:pt>
    <dgm:pt modelId="{3341BD1A-0692-40E6-A95C-13B7F5646A98}">
      <dgm:prSet/>
      <dgm:spPr>
        <a:solidFill>
          <a:schemeClr val="accent2"/>
        </a:solidFill>
      </dgm:spPr>
      <dgm:t>
        <a:bodyPr rtlCol="0"/>
        <a:lstStyle/>
        <a:p>
          <a:pPr rtl="0"/>
          <a:r>
            <a:rPr lang="yue" b="1">
              <a:latin typeface="Arial" panose="020B0604020202020204" pitchFamily="34" charset="0"/>
              <a:cs typeface="Arial" panose="020B0604020202020204" pitchFamily="34" charset="0"/>
            </a:rPr>
            <a:t>市政府正式決定</a:t>
          </a:r>
          <a:endParaRPr lang="en-US" b="1" dirty="0">
            <a:latin typeface="Arial" panose="020B0604020202020204" pitchFamily="34" charset="0"/>
            <a:ea typeface="Roboto" panose="02000000000000000000" pitchFamily="2" charset="0"/>
            <a:cs typeface="Arial" panose="020B0604020202020204" pitchFamily="34" charset="0"/>
          </a:endParaRPr>
        </a:p>
      </dgm:t>
    </dgm:pt>
    <dgm:pt modelId="{8A393623-3256-4DEE-8B48-99557B62F787}" type="sibTrans" cxnId="{12A8F448-78FF-4B55-A3D0-8F7548B5AAB7}">
      <dgm:prSet/>
      <dgm:spPr>
        <a:solidFill>
          <a:schemeClr val="tx1">
            <a:lumMod val="50000"/>
            <a:lumOff val="50000"/>
          </a:schemeClr>
        </a:solidFill>
      </dgm:spPr>
      <dgm:t>
        <a:bodyPr rtlCol="0"/>
        <a:lstStyle/>
        <a:p>
          <a:pPr rtl="0"/>
          <a:endParaRPr lang="en-US"/>
        </a:p>
      </dgm:t>
    </dgm:pt>
    <dgm:pt modelId="{29E05045-B643-4AAD-8221-CDC0C9F1F271}" type="parTrans" cxnId="{12A8F448-78FF-4B55-A3D0-8F7548B5AAB7}">
      <dgm:prSet/>
      <dgm:spPr/>
      <dgm:t>
        <a:bodyPr rtlCol="0"/>
        <a:lstStyle/>
        <a:p>
          <a:pPr rtl="0"/>
          <a:endParaRPr lang="en-US"/>
        </a:p>
      </dgm:t>
    </dgm:pt>
    <dgm:pt modelId="{7F79AB57-2C37-4E05-B5D6-9FBDBEB538D8}">
      <dgm:prSet phldrT="[Text]"/>
      <dgm:spPr>
        <a:solidFill>
          <a:schemeClr val="accent6"/>
        </a:solidFill>
      </dgm:spPr>
      <dgm:t>
        <a:bodyPr rtlCol="0"/>
        <a:lstStyle/>
        <a:p>
          <a:pPr rtl="0"/>
          <a:r>
            <a:rPr lang="yue" b="1">
              <a:solidFill>
                <a:schemeClr val="bg1"/>
              </a:solidFill>
              <a:latin typeface="Arial" panose="020B0604020202020204" pitchFamily="34" charset="0"/>
              <a:cs typeface="Arial" panose="020B0604020202020204" pitchFamily="34" charset="0"/>
            </a:rPr>
            <a:t>公眾意見徵詢期結束（</a:t>
          </a:r>
          <a:r>
            <a:rPr lang="yue" b="1">
              <a:solidFill>
                <a:schemeClr val="bg1"/>
              </a:solidFill>
              <a:latin typeface="Arial" panose="020B0604020202020204" pitchFamily="34" charset="0"/>
              <a:ea typeface="Roboto" panose="02000000000000000000" pitchFamily="2" charset="0"/>
              <a:cs typeface="Arial" panose="020B0604020202020204" pitchFamily="34" charset="0"/>
            </a:rPr>
            <a:t>2024</a:t>
          </a:r>
          <a:r>
            <a:rPr lang="yue" b="1">
              <a:solidFill>
                <a:schemeClr val="bg1"/>
              </a:solidFill>
              <a:latin typeface="Arial" panose="020B0604020202020204" pitchFamily="34" charset="0"/>
              <a:cs typeface="Arial" panose="020B0604020202020204" pitchFamily="34" charset="0"/>
            </a:rPr>
            <a:t>年</a:t>
          </a:r>
          <a:r>
            <a:rPr lang="yue" b="1">
              <a:solidFill>
                <a:schemeClr val="bg1"/>
              </a:solidFill>
              <a:latin typeface="Arial" panose="020B0604020202020204" pitchFamily="34" charset="0"/>
              <a:ea typeface="Roboto" panose="02000000000000000000" pitchFamily="2" charset="0"/>
              <a:cs typeface="Arial" panose="020B0604020202020204" pitchFamily="34" charset="0"/>
            </a:rPr>
            <a:t>7</a:t>
          </a:r>
          <a:r>
            <a:rPr lang="yue" b="1">
              <a:solidFill>
                <a:schemeClr val="bg1"/>
              </a:solidFill>
              <a:latin typeface="Arial" panose="020B0604020202020204" pitchFamily="34" charset="0"/>
              <a:cs typeface="Arial" panose="020B0604020202020204" pitchFamily="34" charset="0"/>
            </a:rPr>
            <a:t>月</a:t>
          </a:r>
          <a:r>
            <a:rPr lang="yue" b="1">
              <a:solidFill>
                <a:schemeClr val="bg1"/>
              </a:solidFill>
              <a:latin typeface="Arial" panose="020B0604020202020204" pitchFamily="34" charset="0"/>
              <a:ea typeface="Roboto" panose="02000000000000000000" pitchFamily="2" charset="0"/>
              <a:cs typeface="Arial" panose="020B0604020202020204" pitchFamily="34" charset="0"/>
            </a:rPr>
            <a:t>5</a:t>
          </a:r>
          <a:r>
            <a:rPr lang="yue" b="1">
              <a:solidFill>
                <a:schemeClr val="bg1"/>
              </a:solidFill>
              <a:latin typeface="Arial" panose="020B0604020202020204" pitchFamily="34" charset="0"/>
              <a:cs typeface="Arial" panose="020B0604020202020204" pitchFamily="34" charset="0"/>
            </a:rPr>
            <a:t>日）</a:t>
          </a:r>
          <a:endParaRPr lang="en-US" b="1" dirty="0">
            <a:solidFill>
              <a:schemeClr val="bg1"/>
            </a:solidFill>
            <a:latin typeface="Arial" panose="020B0604020202020204" pitchFamily="34" charset="0"/>
            <a:ea typeface="Roboto" panose="02000000000000000000" pitchFamily="2" charset="0"/>
            <a:cs typeface="Arial" panose="020B0604020202020204" pitchFamily="34" charset="0"/>
          </a:endParaRPr>
        </a:p>
      </dgm:t>
    </dgm:pt>
    <dgm:pt modelId="{85C2F758-F74C-4BB9-A862-30E9E1D3914E}" type="parTrans" cxnId="{98CEA3C3-BCC1-45FB-982A-81833C3C9F8D}">
      <dgm:prSet/>
      <dgm:spPr/>
      <dgm:t>
        <a:bodyPr rtlCol="0"/>
        <a:lstStyle/>
        <a:p>
          <a:pPr rtl="0"/>
          <a:endParaRPr lang="en-US"/>
        </a:p>
      </dgm:t>
    </dgm:pt>
    <dgm:pt modelId="{7939DFC4-1A37-4661-A656-E56CF5B4ED02}" type="sibTrans" cxnId="{98CEA3C3-BCC1-45FB-982A-81833C3C9F8D}">
      <dgm:prSet/>
      <dgm:spPr>
        <a:solidFill>
          <a:srgbClr val="7F7F7F"/>
        </a:solidFill>
      </dgm:spPr>
      <dgm:t>
        <a:bodyPr rtlCol="0"/>
        <a:lstStyle/>
        <a:p>
          <a:pPr rtl="0"/>
          <a:endParaRPr lang="en-US" dirty="0"/>
        </a:p>
      </dgm:t>
    </dgm:pt>
    <dgm:pt modelId="{BCDAC589-35F8-4E26-85B7-C62AE0D33D97}" type="pres">
      <dgm:prSet presAssocID="{1CD55B5C-3120-48E4-8798-B79A543201AB}" presName="diagram" presStyleCnt="0">
        <dgm:presLayoutVars>
          <dgm:dir/>
          <dgm:resizeHandles val="exact"/>
        </dgm:presLayoutVars>
      </dgm:prSet>
      <dgm:spPr/>
    </dgm:pt>
    <dgm:pt modelId="{6C673043-CFA6-4434-B4A6-E47EBBFCC18B}" type="pres">
      <dgm:prSet presAssocID="{11F23C00-98D4-437E-9FAA-2E9C0A20EA04}" presName="node" presStyleLbl="node1" presStyleIdx="0" presStyleCnt="9">
        <dgm:presLayoutVars>
          <dgm:bulletEnabled val="1"/>
        </dgm:presLayoutVars>
      </dgm:prSet>
      <dgm:spPr/>
    </dgm:pt>
    <dgm:pt modelId="{073AE56F-D2C3-4E44-8175-ECEDDF531AED}" type="pres">
      <dgm:prSet presAssocID="{A44033FC-5F4B-4AE7-9CB2-47A41C013EDF}" presName="sibTrans" presStyleLbl="sibTrans2D1" presStyleIdx="0" presStyleCnt="8"/>
      <dgm:spPr/>
    </dgm:pt>
    <dgm:pt modelId="{15376230-74F7-4785-9EFF-244FDBAF8137}" type="pres">
      <dgm:prSet presAssocID="{A44033FC-5F4B-4AE7-9CB2-47A41C013EDF}" presName="connectorText" presStyleLbl="sibTrans2D1" presStyleIdx="0" presStyleCnt="8"/>
      <dgm:spPr/>
    </dgm:pt>
    <dgm:pt modelId="{8FC32C2E-B719-4857-9E6F-34353219C01E}" type="pres">
      <dgm:prSet presAssocID="{5BA6AA27-E3C8-4DD6-BA69-5AE7B624DCB3}" presName="node" presStyleLbl="node1" presStyleIdx="1" presStyleCnt="9" custLinFactNeighborX="12" custLinFactNeighborY="-89">
        <dgm:presLayoutVars>
          <dgm:bulletEnabled val="1"/>
        </dgm:presLayoutVars>
      </dgm:prSet>
      <dgm:spPr/>
    </dgm:pt>
    <dgm:pt modelId="{BB3110A9-96C1-45D3-BBB3-F2D7FD8AF09F}" type="pres">
      <dgm:prSet presAssocID="{2B6B7780-2F73-442B-932B-37185D8CE7EC}" presName="sibTrans" presStyleLbl="sibTrans2D1" presStyleIdx="1" presStyleCnt="8"/>
      <dgm:spPr/>
    </dgm:pt>
    <dgm:pt modelId="{9616907E-460C-413F-A091-A9407F7A5958}" type="pres">
      <dgm:prSet presAssocID="{2B6B7780-2F73-442B-932B-37185D8CE7EC}" presName="connectorText" presStyleLbl="sibTrans2D1" presStyleIdx="1" presStyleCnt="8"/>
      <dgm:spPr/>
    </dgm:pt>
    <dgm:pt modelId="{BDEB6F6C-8CF9-4A5A-830B-DB6499122BAF}" type="pres">
      <dgm:prSet presAssocID="{7F79AB57-2C37-4E05-B5D6-9FBDBEB538D8}" presName="node" presStyleLbl="node1" presStyleIdx="2" presStyleCnt="9">
        <dgm:presLayoutVars>
          <dgm:bulletEnabled val="1"/>
        </dgm:presLayoutVars>
      </dgm:prSet>
      <dgm:spPr/>
    </dgm:pt>
    <dgm:pt modelId="{8EAC60C9-1285-4F11-84B6-7BA26DDDD16B}" type="pres">
      <dgm:prSet presAssocID="{7939DFC4-1A37-4661-A656-E56CF5B4ED02}" presName="sibTrans" presStyleLbl="sibTrans2D1" presStyleIdx="2" presStyleCnt="8"/>
      <dgm:spPr/>
    </dgm:pt>
    <dgm:pt modelId="{1312FEAD-EE6D-4FEE-9077-67845DEB2A12}" type="pres">
      <dgm:prSet presAssocID="{7939DFC4-1A37-4661-A656-E56CF5B4ED02}" presName="connectorText" presStyleLbl="sibTrans2D1" presStyleIdx="2" presStyleCnt="8"/>
      <dgm:spPr/>
    </dgm:pt>
    <dgm:pt modelId="{4EEC018B-330A-4109-B489-FEC30300B72E}" type="pres">
      <dgm:prSet presAssocID="{D9DD776A-E4F8-4A55-A117-F518183D8B4E}" presName="node" presStyleLbl="node1" presStyleIdx="3" presStyleCnt="9">
        <dgm:presLayoutVars>
          <dgm:bulletEnabled val="1"/>
        </dgm:presLayoutVars>
      </dgm:prSet>
      <dgm:spPr/>
    </dgm:pt>
    <dgm:pt modelId="{83692147-420D-42F3-974F-7E0CE8C6553E}" type="pres">
      <dgm:prSet presAssocID="{28C15450-6C3D-4AD8-809E-2C4285F84A1D}" presName="sibTrans" presStyleLbl="sibTrans2D1" presStyleIdx="3" presStyleCnt="8"/>
      <dgm:spPr/>
    </dgm:pt>
    <dgm:pt modelId="{C7ABA11D-09F0-42B5-A1F5-94BEA9763DDC}" type="pres">
      <dgm:prSet presAssocID="{28C15450-6C3D-4AD8-809E-2C4285F84A1D}" presName="connectorText" presStyleLbl="sibTrans2D1" presStyleIdx="3" presStyleCnt="8"/>
      <dgm:spPr/>
    </dgm:pt>
    <dgm:pt modelId="{4A0C4C03-F021-4C12-A092-B934A5496820}" type="pres">
      <dgm:prSet presAssocID="{8F854BE6-CDDC-42D2-A95C-B3B6C5975543}" presName="node" presStyleLbl="node1" presStyleIdx="4" presStyleCnt="9">
        <dgm:presLayoutVars>
          <dgm:bulletEnabled val="1"/>
        </dgm:presLayoutVars>
      </dgm:prSet>
      <dgm:spPr/>
    </dgm:pt>
    <dgm:pt modelId="{92537FC6-D243-4EF4-B54A-79546A84FFFF}" type="pres">
      <dgm:prSet presAssocID="{C38B5517-6675-4D57-8028-192FF97D1EAA}" presName="sibTrans" presStyleLbl="sibTrans2D1" presStyleIdx="4" presStyleCnt="8"/>
      <dgm:spPr/>
    </dgm:pt>
    <dgm:pt modelId="{E31EF7D5-1701-4EB8-A221-C057FF12ABA8}" type="pres">
      <dgm:prSet presAssocID="{C38B5517-6675-4D57-8028-192FF97D1EAA}" presName="connectorText" presStyleLbl="sibTrans2D1" presStyleIdx="4" presStyleCnt="8"/>
      <dgm:spPr/>
    </dgm:pt>
    <dgm:pt modelId="{8811ABF4-27F1-49B3-829D-07FA0158BE51}" type="pres">
      <dgm:prSet presAssocID="{3FFF3BC3-53C7-4DC7-9238-42AA345F32A3}" presName="node" presStyleLbl="node1" presStyleIdx="5" presStyleCnt="9" custLinFactNeighborX="3056" custLinFactNeighborY="-1698">
        <dgm:presLayoutVars>
          <dgm:bulletEnabled val="1"/>
        </dgm:presLayoutVars>
      </dgm:prSet>
      <dgm:spPr/>
    </dgm:pt>
    <dgm:pt modelId="{7F2DA603-7D70-4484-A28A-0A938B6659FB}" type="pres">
      <dgm:prSet presAssocID="{18E73EA2-0123-430F-B6C6-28FBCB09C249}" presName="sibTrans" presStyleLbl="sibTrans2D1" presStyleIdx="5" presStyleCnt="8" custAng="21496034"/>
      <dgm:spPr/>
    </dgm:pt>
    <dgm:pt modelId="{EA5E938F-F2B1-4384-8332-7290D0007632}" type="pres">
      <dgm:prSet presAssocID="{18E73EA2-0123-430F-B6C6-28FBCB09C249}" presName="connectorText" presStyleLbl="sibTrans2D1" presStyleIdx="5" presStyleCnt="8"/>
      <dgm:spPr/>
    </dgm:pt>
    <dgm:pt modelId="{A1E8BB3D-65DA-4A30-8F79-E2E5F5063D7F}" type="pres">
      <dgm:prSet presAssocID="{0D32AE70-301F-474A-8D15-F691845241CD}" presName="node" presStyleLbl="node1" presStyleIdx="6" presStyleCnt="9">
        <dgm:presLayoutVars>
          <dgm:bulletEnabled val="1"/>
        </dgm:presLayoutVars>
      </dgm:prSet>
      <dgm:spPr/>
    </dgm:pt>
    <dgm:pt modelId="{D01A584B-BBDB-4424-8B46-3DFC7B4F8B2D}" type="pres">
      <dgm:prSet presAssocID="{973D04FC-17B6-4B39-A347-B898BCA29EAD}" presName="sibTrans" presStyleLbl="sibTrans2D1" presStyleIdx="6" presStyleCnt="8"/>
      <dgm:spPr/>
    </dgm:pt>
    <dgm:pt modelId="{A1F309DF-3D91-4947-BB9C-D234049FE6B4}" type="pres">
      <dgm:prSet presAssocID="{973D04FC-17B6-4B39-A347-B898BCA29EAD}" presName="connectorText" presStyleLbl="sibTrans2D1" presStyleIdx="6" presStyleCnt="8"/>
      <dgm:spPr/>
    </dgm:pt>
    <dgm:pt modelId="{94756785-A409-4BF2-ACA5-A102710DB9AC}" type="pres">
      <dgm:prSet presAssocID="{DAFB42A8-4586-42DD-94A3-51B01A72B724}" presName="node" presStyleLbl="node1" presStyleIdx="7" presStyleCnt="9">
        <dgm:presLayoutVars>
          <dgm:bulletEnabled val="1"/>
        </dgm:presLayoutVars>
      </dgm:prSet>
      <dgm:spPr/>
    </dgm:pt>
    <dgm:pt modelId="{8EF09872-F445-4668-9231-39F3FE552E83}" type="pres">
      <dgm:prSet presAssocID="{37E2A6F2-E53B-43AF-97D4-54F8A717DA89}" presName="sibTrans" presStyleLbl="sibTrans2D1" presStyleIdx="7" presStyleCnt="8"/>
      <dgm:spPr/>
    </dgm:pt>
    <dgm:pt modelId="{23FAF06F-A48F-4AA2-8764-1FD12E212208}" type="pres">
      <dgm:prSet presAssocID="{37E2A6F2-E53B-43AF-97D4-54F8A717DA89}" presName="connectorText" presStyleLbl="sibTrans2D1" presStyleIdx="7" presStyleCnt="8"/>
      <dgm:spPr/>
    </dgm:pt>
    <dgm:pt modelId="{F266AA0A-5F09-4F71-A59F-017008799ACC}" type="pres">
      <dgm:prSet presAssocID="{3341BD1A-0692-40E6-A95C-13B7F5646A98}" presName="node" presStyleLbl="node1" presStyleIdx="8" presStyleCnt="9">
        <dgm:presLayoutVars>
          <dgm:bulletEnabled val="1"/>
        </dgm:presLayoutVars>
      </dgm:prSet>
      <dgm:spPr/>
    </dgm:pt>
  </dgm:ptLst>
  <dgm:cxnLst>
    <dgm:cxn modelId="{7A2D440F-6070-4431-B620-A217658A0844}" type="presOf" srcId="{DAFB42A8-4586-42DD-94A3-51B01A72B724}" destId="{94756785-A409-4BF2-ACA5-A102710DB9AC}" srcOrd="0" destOrd="0" presId="urn:microsoft.com/office/officeart/2005/8/layout/process5"/>
    <dgm:cxn modelId="{78702315-9C33-49C8-A69C-C748480392A1}" type="presOf" srcId="{11F23C00-98D4-437E-9FAA-2E9C0A20EA04}" destId="{6C673043-CFA6-4434-B4A6-E47EBBFCC18B}" srcOrd="0" destOrd="0" presId="urn:microsoft.com/office/officeart/2005/8/layout/process5"/>
    <dgm:cxn modelId="{4DC75A22-5D4D-4EF4-A955-426F7BB96194}" type="presOf" srcId="{C38B5517-6675-4D57-8028-192FF97D1EAA}" destId="{92537FC6-D243-4EF4-B54A-79546A84FFFF}" srcOrd="0" destOrd="0" presId="urn:microsoft.com/office/officeart/2005/8/layout/process5"/>
    <dgm:cxn modelId="{9FCAAD27-B1DD-48AB-AC15-1CAE20D63C11}" srcId="{3FFF3BC3-53C7-4DC7-9238-42AA345F32A3}" destId="{6940CC81-55B2-4B47-BBFB-F9954361C7EA}" srcOrd="0" destOrd="0" parTransId="{E5B95AB7-C281-47CD-87E3-61B75CDC4074}" sibTransId="{A77E30A6-6677-47D3-BE04-995C3E02CA1C}"/>
    <dgm:cxn modelId="{EFA4892E-B76C-4918-9C3C-C232BE411707}" type="presOf" srcId="{973D04FC-17B6-4B39-A347-B898BCA29EAD}" destId="{D01A584B-BBDB-4424-8B46-3DFC7B4F8B2D}" srcOrd="0" destOrd="0" presId="urn:microsoft.com/office/officeart/2005/8/layout/process5"/>
    <dgm:cxn modelId="{7D709B3B-A49C-4C07-8FF5-A2EFF428214F}" type="presOf" srcId="{7F79AB57-2C37-4E05-B5D6-9FBDBEB538D8}" destId="{BDEB6F6C-8CF9-4A5A-830B-DB6499122BAF}" srcOrd="0" destOrd="0" presId="urn:microsoft.com/office/officeart/2005/8/layout/process5"/>
    <dgm:cxn modelId="{F9331F3F-4078-4180-BB97-6C67162946C3}" type="presOf" srcId="{5BA6AA27-E3C8-4DD6-BA69-5AE7B624DCB3}" destId="{8FC32C2E-B719-4857-9E6F-34353219C01E}" srcOrd="0" destOrd="0" presId="urn:microsoft.com/office/officeart/2005/8/layout/process5"/>
    <dgm:cxn modelId="{BAC8DE3F-E3D5-465D-97E5-3FFFC377D92C}" type="presOf" srcId="{3FFF3BC3-53C7-4DC7-9238-42AA345F32A3}" destId="{8811ABF4-27F1-49B3-829D-07FA0158BE51}" srcOrd="0" destOrd="0" presId="urn:microsoft.com/office/officeart/2005/8/layout/process5"/>
    <dgm:cxn modelId="{9687D25C-9C80-490D-AEAD-8880A0D29FA2}" type="presOf" srcId="{6124D2BE-9CC7-4AB2-88B3-C22FCC1D3572}" destId="{6C673043-CFA6-4434-B4A6-E47EBBFCC18B}" srcOrd="0" destOrd="1" presId="urn:microsoft.com/office/officeart/2005/8/layout/process5"/>
    <dgm:cxn modelId="{FA928460-DAA5-49D3-9C52-8B79E3709671}" type="presOf" srcId="{D9DD776A-E4F8-4A55-A117-F518183D8B4E}" destId="{4EEC018B-330A-4109-B489-FEC30300B72E}" srcOrd="0" destOrd="0" presId="urn:microsoft.com/office/officeart/2005/8/layout/process5"/>
    <dgm:cxn modelId="{3B734E44-9E9B-4966-B0AD-CC86A1DA88F8}" type="presOf" srcId="{973D04FC-17B6-4B39-A347-B898BCA29EAD}" destId="{A1F309DF-3D91-4947-BB9C-D234049FE6B4}" srcOrd="1" destOrd="0" presId="urn:microsoft.com/office/officeart/2005/8/layout/process5"/>
    <dgm:cxn modelId="{CFA18948-8256-4A4C-88BC-786DFD8FE4A3}" type="presOf" srcId="{8F854BE6-CDDC-42D2-A95C-B3B6C5975543}" destId="{4A0C4C03-F021-4C12-A092-B934A5496820}" srcOrd="0" destOrd="0" presId="urn:microsoft.com/office/officeart/2005/8/layout/process5"/>
    <dgm:cxn modelId="{12A8F448-78FF-4B55-A3D0-8F7548B5AAB7}" srcId="{1CD55B5C-3120-48E4-8798-B79A543201AB}" destId="{3341BD1A-0692-40E6-A95C-13B7F5646A98}" srcOrd="8" destOrd="0" parTransId="{29E05045-B643-4AAD-8221-CDC0C9F1F271}" sibTransId="{8A393623-3256-4DEE-8B48-99557B62F787}"/>
    <dgm:cxn modelId="{96F4DA6A-77C4-45F1-A6C3-B93966F4B745}" type="presOf" srcId="{3341BD1A-0692-40E6-A95C-13B7F5646A98}" destId="{F266AA0A-5F09-4F71-A59F-017008799ACC}" srcOrd="0" destOrd="0" presId="urn:microsoft.com/office/officeart/2005/8/layout/process5"/>
    <dgm:cxn modelId="{BD709476-AC84-4A09-8BA4-260B8D59EA1C}" type="presOf" srcId="{18E73EA2-0123-430F-B6C6-28FBCB09C249}" destId="{EA5E938F-F2B1-4384-8332-7290D0007632}" srcOrd="1" destOrd="0" presId="urn:microsoft.com/office/officeart/2005/8/layout/process5"/>
    <dgm:cxn modelId="{03576957-1575-4CFE-9E13-90AB5177806D}" type="presOf" srcId="{28C15450-6C3D-4AD8-809E-2C4285F84A1D}" destId="{83692147-420D-42F3-974F-7E0CE8C6553E}" srcOrd="0" destOrd="0" presId="urn:microsoft.com/office/officeart/2005/8/layout/process5"/>
    <dgm:cxn modelId="{EC63F858-52E8-4173-9946-164D688EBED8}" type="presOf" srcId="{18E73EA2-0123-430F-B6C6-28FBCB09C249}" destId="{7F2DA603-7D70-4484-A28A-0A938B6659FB}" srcOrd="0" destOrd="0" presId="urn:microsoft.com/office/officeart/2005/8/layout/process5"/>
    <dgm:cxn modelId="{17D35759-401B-4DC1-9D54-CC7EC1BC3DCB}" srcId="{1CD55B5C-3120-48E4-8798-B79A543201AB}" destId="{DAFB42A8-4586-42DD-94A3-51B01A72B724}" srcOrd="7" destOrd="0" parTransId="{A29D4195-7459-4E26-A177-503B1E79C538}" sibTransId="{37E2A6F2-E53B-43AF-97D4-54F8A717DA89}"/>
    <dgm:cxn modelId="{7176B77E-6FA1-486E-A26D-04D7FCF183CC}" srcId="{1CD55B5C-3120-48E4-8798-B79A543201AB}" destId="{0D32AE70-301F-474A-8D15-F691845241CD}" srcOrd="6" destOrd="0" parTransId="{CACE491C-C229-48FD-B718-5A8B9EDCAE88}" sibTransId="{973D04FC-17B6-4B39-A347-B898BCA29EAD}"/>
    <dgm:cxn modelId="{07951C85-39D0-4BE2-9667-B509CFAC2892}" srcId="{1CD55B5C-3120-48E4-8798-B79A543201AB}" destId="{11F23C00-98D4-437E-9FAA-2E9C0A20EA04}" srcOrd="0" destOrd="0" parTransId="{07EED9EA-A56D-4776-AB5C-ED2E0A912415}" sibTransId="{A44033FC-5F4B-4AE7-9CB2-47A41C013EDF}"/>
    <dgm:cxn modelId="{5C757288-0BCA-4310-A831-A8A620E4635B}" type="presOf" srcId="{37E2A6F2-E53B-43AF-97D4-54F8A717DA89}" destId="{8EF09872-F445-4668-9231-39F3FE552E83}" srcOrd="0" destOrd="0" presId="urn:microsoft.com/office/officeart/2005/8/layout/process5"/>
    <dgm:cxn modelId="{9B621494-3E3C-4DB8-A6D2-185D903EAB2D}" srcId="{1CD55B5C-3120-48E4-8798-B79A543201AB}" destId="{D9DD776A-E4F8-4A55-A117-F518183D8B4E}" srcOrd="3" destOrd="0" parTransId="{BA81B597-6B96-4FF0-BE09-8FFEBB745F80}" sibTransId="{28C15450-6C3D-4AD8-809E-2C4285F84A1D}"/>
    <dgm:cxn modelId="{7D9842A2-35B9-42F2-B682-F0174A5B1975}" type="presOf" srcId="{C38B5517-6675-4D57-8028-192FF97D1EAA}" destId="{E31EF7D5-1701-4EB8-A221-C057FF12ABA8}" srcOrd="1" destOrd="0" presId="urn:microsoft.com/office/officeart/2005/8/layout/process5"/>
    <dgm:cxn modelId="{35A12CA3-3DD1-4D14-9357-A724A7EC8D44}" type="presOf" srcId="{A44033FC-5F4B-4AE7-9CB2-47A41C013EDF}" destId="{15376230-74F7-4785-9EFF-244FDBAF8137}" srcOrd="1" destOrd="0" presId="urn:microsoft.com/office/officeart/2005/8/layout/process5"/>
    <dgm:cxn modelId="{1171D6AF-8759-4EEC-B8A5-A6238A999596}" type="presOf" srcId="{2B6B7780-2F73-442B-932B-37185D8CE7EC}" destId="{9616907E-460C-413F-A091-A9407F7A5958}" srcOrd="1" destOrd="0" presId="urn:microsoft.com/office/officeart/2005/8/layout/process5"/>
    <dgm:cxn modelId="{879FCCB0-7478-41D3-BD97-9EDAD1F935FE}" type="presOf" srcId="{37E2A6F2-E53B-43AF-97D4-54F8A717DA89}" destId="{23FAF06F-A48F-4AA2-8764-1FD12E212208}" srcOrd="1" destOrd="0" presId="urn:microsoft.com/office/officeart/2005/8/layout/process5"/>
    <dgm:cxn modelId="{8F5179B6-5967-4CEE-9A03-72548FAC0287}" type="presOf" srcId="{6940CC81-55B2-4B47-BBFB-F9954361C7EA}" destId="{8811ABF4-27F1-49B3-829D-07FA0158BE51}" srcOrd="0" destOrd="1" presId="urn:microsoft.com/office/officeart/2005/8/layout/process5"/>
    <dgm:cxn modelId="{DD6862B9-AAC7-4C7E-AF98-C6C239C05DBA}" srcId="{1CD55B5C-3120-48E4-8798-B79A543201AB}" destId="{3FFF3BC3-53C7-4DC7-9238-42AA345F32A3}" srcOrd="5" destOrd="0" parTransId="{E3B9084C-7AA9-48A6-A2B2-9BC2A9CDD9A0}" sibTransId="{18E73EA2-0123-430F-B6C6-28FBCB09C249}"/>
    <dgm:cxn modelId="{EB6DC1BA-7423-4845-9E13-6B90E915DCFF}" type="presOf" srcId="{7939DFC4-1A37-4661-A656-E56CF5B4ED02}" destId="{1312FEAD-EE6D-4FEE-9077-67845DEB2A12}" srcOrd="1" destOrd="0" presId="urn:microsoft.com/office/officeart/2005/8/layout/process5"/>
    <dgm:cxn modelId="{232942BB-B400-42A9-962D-A89C0B924EA1}" srcId="{1CD55B5C-3120-48E4-8798-B79A543201AB}" destId="{8F854BE6-CDDC-42D2-A95C-B3B6C5975543}" srcOrd="4" destOrd="0" parTransId="{CA3647B2-870F-4F0B-BE2E-3DF36F68653B}" sibTransId="{C38B5517-6675-4D57-8028-192FF97D1EAA}"/>
    <dgm:cxn modelId="{665D64BB-A6F1-4479-9A48-8ECBD480D8A5}" type="presOf" srcId="{7939DFC4-1A37-4661-A656-E56CF5B4ED02}" destId="{8EAC60C9-1285-4F11-84B6-7BA26DDDD16B}" srcOrd="0" destOrd="0" presId="urn:microsoft.com/office/officeart/2005/8/layout/process5"/>
    <dgm:cxn modelId="{98CEA3C3-BCC1-45FB-982A-81833C3C9F8D}" srcId="{1CD55B5C-3120-48E4-8798-B79A543201AB}" destId="{7F79AB57-2C37-4E05-B5D6-9FBDBEB538D8}" srcOrd="2" destOrd="0" parTransId="{85C2F758-F74C-4BB9-A862-30E9E1D3914E}" sibTransId="{7939DFC4-1A37-4661-A656-E56CF5B4ED02}"/>
    <dgm:cxn modelId="{C51A20C4-8240-45B9-AB21-912C4F68BAF9}" type="presOf" srcId="{A44033FC-5F4B-4AE7-9CB2-47A41C013EDF}" destId="{073AE56F-D2C3-4E44-8175-ECEDDF531AED}" srcOrd="0" destOrd="0" presId="urn:microsoft.com/office/officeart/2005/8/layout/process5"/>
    <dgm:cxn modelId="{5B540BC6-98C2-4430-A297-29F8D296FF7B}" srcId="{1CD55B5C-3120-48E4-8798-B79A543201AB}" destId="{5BA6AA27-E3C8-4DD6-BA69-5AE7B624DCB3}" srcOrd="1" destOrd="0" parTransId="{26B1483F-EF7A-4458-8581-927E2EA8BF22}" sibTransId="{2B6B7780-2F73-442B-932B-37185D8CE7EC}"/>
    <dgm:cxn modelId="{91D26CCF-AAEB-4234-AAEE-58A4A6FE7E9D}" type="presOf" srcId="{0D32AE70-301F-474A-8D15-F691845241CD}" destId="{A1E8BB3D-65DA-4A30-8F79-E2E5F5063D7F}" srcOrd="0" destOrd="0" presId="urn:microsoft.com/office/officeart/2005/8/layout/process5"/>
    <dgm:cxn modelId="{512007E0-34F7-468D-9890-3A9491E6F709}" type="presOf" srcId="{28C15450-6C3D-4AD8-809E-2C4285F84A1D}" destId="{C7ABA11D-09F0-42B5-A1F5-94BEA9763DDC}" srcOrd="1" destOrd="0" presId="urn:microsoft.com/office/officeart/2005/8/layout/process5"/>
    <dgm:cxn modelId="{68D64EE1-E5B2-4A16-AE0B-8A86EE26BB7A}" srcId="{11F23C00-98D4-437E-9FAA-2E9C0A20EA04}" destId="{6124D2BE-9CC7-4AB2-88B3-C22FCC1D3572}" srcOrd="0" destOrd="0" parTransId="{D0021230-589A-4B40-A49C-16E53A574CAA}" sibTransId="{6ACEA5CB-E958-4D7F-9BF8-B5225749B251}"/>
    <dgm:cxn modelId="{AFC8E4F2-5A6F-4344-A593-06B4CEF51521}" type="presOf" srcId="{1CD55B5C-3120-48E4-8798-B79A543201AB}" destId="{BCDAC589-35F8-4E26-85B7-C62AE0D33D97}" srcOrd="0" destOrd="0" presId="urn:microsoft.com/office/officeart/2005/8/layout/process5"/>
    <dgm:cxn modelId="{A9FED8FB-D716-4EA8-A96E-DDD3A897B56A}" type="presOf" srcId="{2B6B7780-2F73-442B-932B-37185D8CE7EC}" destId="{BB3110A9-96C1-45D3-BBB3-F2D7FD8AF09F}" srcOrd="0" destOrd="0" presId="urn:microsoft.com/office/officeart/2005/8/layout/process5"/>
    <dgm:cxn modelId="{42167CF9-9A06-4CD9-B900-6ACCFF425731}" type="presParOf" srcId="{BCDAC589-35F8-4E26-85B7-C62AE0D33D97}" destId="{6C673043-CFA6-4434-B4A6-E47EBBFCC18B}" srcOrd="0" destOrd="0" presId="urn:microsoft.com/office/officeart/2005/8/layout/process5"/>
    <dgm:cxn modelId="{A49CE38E-79F7-44FA-B8BD-7064CA2C79FB}" type="presParOf" srcId="{BCDAC589-35F8-4E26-85B7-C62AE0D33D97}" destId="{073AE56F-D2C3-4E44-8175-ECEDDF531AED}" srcOrd="1" destOrd="0" presId="urn:microsoft.com/office/officeart/2005/8/layout/process5"/>
    <dgm:cxn modelId="{514F386D-B2F6-4F13-9E9D-941E480CCB76}" type="presParOf" srcId="{073AE56F-D2C3-4E44-8175-ECEDDF531AED}" destId="{15376230-74F7-4785-9EFF-244FDBAF8137}" srcOrd="0" destOrd="0" presId="urn:microsoft.com/office/officeart/2005/8/layout/process5"/>
    <dgm:cxn modelId="{B56FEAF7-9D69-4D4A-91AA-AD91C6431074}" type="presParOf" srcId="{BCDAC589-35F8-4E26-85B7-C62AE0D33D97}" destId="{8FC32C2E-B719-4857-9E6F-34353219C01E}" srcOrd="2" destOrd="0" presId="urn:microsoft.com/office/officeart/2005/8/layout/process5"/>
    <dgm:cxn modelId="{76DB65F7-4A2B-485F-B4F2-68867CBC62BD}" type="presParOf" srcId="{BCDAC589-35F8-4E26-85B7-C62AE0D33D97}" destId="{BB3110A9-96C1-45D3-BBB3-F2D7FD8AF09F}" srcOrd="3" destOrd="0" presId="urn:microsoft.com/office/officeart/2005/8/layout/process5"/>
    <dgm:cxn modelId="{7D549E19-D8B0-4D85-8BBA-8CFB72D99D99}" type="presParOf" srcId="{BB3110A9-96C1-45D3-BBB3-F2D7FD8AF09F}" destId="{9616907E-460C-413F-A091-A9407F7A5958}" srcOrd="0" destOrd="0" presId="urn:microsoft.com/office/officeart/2005/8/layout/process5"/>
    <dgm:cxn modelId="{FE114DDC-A94F-45CC-97DE-822C6D3042E7}" type="presParOf" srcId="{BCDAC589-35F8-4E26-85B7-C62AE0D33D97}" destId="{BDEB6F6C-8CF9-4A5A-830B-DB6499122BAF}" srcOrd="4" destOrd="0" presId="urn:microsoft.com/office/officeart/2005/8/layout/process5"/>
    <dgm:cxn modelId="{CFC2B0DE-C1E7-4148-9BA3-F681BB7C1E25}" type="presParOf" srcId="{BCDAC589-35F8-4E26-85B7-C62AE0D33D97}" destId="{8EAC60C9-1285-4F11-84B6-7BA26DDDD16B}" srcOrd="5" destOrd="0" presId="urn:microsoft.com/office/officeart/2005/8/layout/process5"/>
    <dgm:cxn modelId="{22C0D072-6833-4278-ADFC-28CA3F238D36}" type="presParOf" srcId="{8EAC60C9-1285-4F11-84B6-7BA26DDDD16B}" destId="{1312FEAD-EE6D-4FEE-9077-67845DEB2A12}" srcOrd="0" destOrd="0" presId="urn:microsoft.com/office/officeart/2005/8/layout/process5"/>
    <dgm:cxn modelId="{FFB4786B-AE79-4E90-A552-E85B2D33FC94}" type="presParOf" srcId="{BCDAC589-35F8-4E26-85B7-C62AE0D33D97}" destId="{4EEC018B-330A-4109-B489-FEC30300B72E}" srcOrd="6" destOrd="0" presId="urn:microsoft.com/office/officeart/2005/8/layout/process5"/>
    <dgm:cxn modelId="{577B3832-2917-44EE-9484-6D9A8CEB6DB5}" type="presParOf" srcId="{BCDAC589-35F8-4E26-85B7-C62AE0D33D97}" destId="{83692147-420D-42F3-974F-7E0CE8C6553E}" srcOrd="7" destOrd="0" presId="urn:microsoft.com/office/officeart/2005/8/layout/process5"/>
    <dgm:cxn modelId="{70E87588-5390-47A4-8DF1-F63792849AF8}" type="presParOf" srcId="{83692147-420D-42F3-974F-7E0CE8C6553E}" destId="{C7ABA11D-09F0-42B5-A1F5-94BEA9763DDC}" srcOrd="0" destOrd="0" presId="urn:microsoft.com/office/officeart/2005/8/layout/process5"/>
    <dgm:cxn modelId="{331D6909-ACD2-42FE-AB7D-8A29134CD453}" type="presParOf" srcId="{BCDAC589-35F8-4E26-85B7-C62AE0D33D97}" destId="{4A0C4C03-F021-4C12-A092-B934A5496820}" srcOrd="8" destOrd="0" presId="urn:microsoft.com/office/officeart/2005/8/layout/process5"/>
    <dgm:cxn modelId="{ED8240A9-371B-49C5-A846-46D5A2776A0A}" type="presParOf" srcId="{BCDAC589-35F8-4E26-85B7-C62AE0D33D97}" destId="{92537FC6-D243-4EF4-B54A-79546A84FFFF}" srcOrd="9" destOrd="0" presId="urn:microsoft.com/office/officeart/2005/8/layout/process5"/>
    <dgm:cxn modelId="{4D0DF807-CA72-4365-AA0D-56515A3EDBFA}" type="presParOf" srcId="{92537FC6-D243-4EF4-B54A-79546A84FFFF}" destId="{E31EF7D5-1701-4EB8-A221-C057FF12ABA8}" srcOrd="0" destOrd="0" presId="urn:microsoft.com/office/officeart/2005/8/layout/process5"/>
    <dgm:cxn modelId="{99810591-7180-4AA6-B13D-4C433CFA7152}" type="presParOf" srcId="{BCDAC589-35F8-4E26-85B7-C62AE0D33D97}" destId="{8811ABF4-27F1-49B3-829D-07FA0158BE51}" srcOrd="10" destOrd="0" presId="urn:microsoft.com/office/officeart/2005/8/layout/process5"/>
    <dgm:cxn modelId="{DB1CE09B-6E81-4C3C-A821-FF9D4589CE04}" type="presParOf" srcId="{BCDAC589-35F8-4E26-85B7-C62AE0D33D97}" destId="{7F2DA603-7D70-4484-A28A-0A938B6659FB}" srcOrd="11" destOrd="0" presId="urn:microsoft.com/office/officeart/2005/8/layout/process5"/>
    <dgm:cxn modelId="{42BD2CF4-A962-428E-A97E-5B692441DDCE}" type="presParOf" srcId="{7F2DA603-7D70-4484-A28A-0A938B6659FB}" destId="{EA5E938F-F2B1-4384-8332-7290D0007632}" srcOrd="0" destOrd="0" presId="urn:microsoft.com/office/officeart/2005/8/layout/process5"/>
    <dgm:cxn modelId="{4F030EE6-84DD-4931-B174-CCE28A5A1623}" type="presParOf" srcId="{BCDAC589-35F8-4E26-85B7-C62AE0D33D97}" destId="{A1E8BB3D-65DA-4A30-8F79-E2E5F5063D7F}" srcOrd="12" destOrd="0" presId="urn:microsoft.com/office/officeart/2005/8/layout/process5"/>
    <dgm:cxn modelId="{3C9862AB-458C-4160-BDDE-36F350813CF1}" type="presParOf" srcId="{BCDAC589-35F8-4E26-85B7-C62AE0D33D97}" destId="{D01A584B-BBDB-4424-8B46-3DFC7B4F8B2D}" srcOrd="13" destOrd="0" presId="urn:microsoft.com/office/officeart/2005/8/layout/process5"/>
    <dgm:cxn modelId="{DCDBFE27-549F-4EC8-89C2-D1BA50496097}" type="presParOf" srcId="{D01A584B-BBDB-4424-8B46-3DFC7B4F8B2D}" destId="{A1F309DF-3D91-4947-BB9C-D234049FE6B4}" srcOrd="0" destOrd="0" presId="urn:microsoft.com/office/officeart/2005/8/layout/process5"/>
    <dgm:cxn modelId="{DFA22BAB-ED60-4FC1-BF1D-EBCD025EC1F5}" type="presParOf" srcId="{BCDAC589-35F8-4E26-85B7-C62AE0D33D97}" destId="{94756785-A409-4BF2-ACA5-A102710DB9AC}" srcOrd="14" destOrd="0" presId="urn:microsoft.com/office/officeart/2005/8/layout/process5"/>
    <dgm:cxn modelId="{95A497FE-A46B-43FB-AD92-B2849FBFFDE3}" type="presParOf" srcId="{BCDAC589-35F8-4E26-85B7-C62AE0D33D97}" destId="{8EF09872-F445-4668-9231-39F3FE552E83}" srcOrd="15" destOrd="0" presId="urn:microsoft.com/office/officeart/2005/8/layout/process5"/>
    <dgm:cxn modelId="{29CDE2C5-8E13-4FF6-9195-1C49D32167F8}" type="presParOf" srcId="{8EF09872-F445-4668-9231-39F3FE552E83}" destId="{23FAF06F-A48F-4AA2-8764-1FD12E212208}" srcOrd="0" destOrd="0" presId="urn:microsoft.com/office/officeart/2005/8/layout/process5"/>
    <dgm:cxn modelId="{C283F83F-4544-4930-ABEC-41E067631E55}" type="presParOf" srcId="{BCDAC589-35F8-4E26-85B7-C62AE0D33D97}" destId="{F266AA0A-5F09-4F71-A59F-017008799ACC}"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73043-CFA6-4434-B4A6-E47EBBFCC18B}">
      <dsp:nvSpPr>
        <dsp:cNvPr id="0" name=""/>
        <dsp:cNvSpPr/>
      </dsp:nvSpPr>
      <dsp:spPr>
        <a:xfrm>
          <a:off x="863261" y="1200"/>
          <a:ext cx="1505435" cy="903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t"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發佈準備通知和初步研究報告 </a:t>
          </a:r>
          <a:br>
            <a:rPr lang="en-US" altLang="zh-TW" sz="1100" b="1" kern="1200" dirty="0">
              <a:latin typeface="Arial" panose="020B0604020202020204" pitchFamily="34" charset="0"/>
              <a:cs typeface="Arial" panose="020B0604020202020204" pitchFamily="34" charset="0"/>
            </a:rPr>
          </a:br>
          <a:r>
            <a:rPr lang="yue" sz="1100" b="1" kern="1200">
              <a:latin typeface="Arial" panose="020B0604020202020204" pitchFamily="34" charset="0"/>
              <a:cs typeface="Arial" panose="020B0604020202020204" pitchFamily="34" charset="0"/>
            </a:rPr>
            <a:t>（</a:t>
          </a:r>
          <a:r>
            <a:rPr lang="yue" sz="1100" b="1" kern="1200">
              <a:latin typeface="Arial" panose="020B0604020202020204" pitchFamily="34" charset="0"/>
              <a:ea typeface="Roboto" panose="02000000000000000000" pitchFamily="2" charset="0"/>
              <a:cs typeface="Arial" panose="020B0604020202020204" pitchFamily="34" charset="0"/>
            </a:rPr>
            <a:t>2024</a:t>
          </a:r>
          <a:r>
            <a:rPr lang="yue" sz="1100" b="1" kern="1200">
              <a:latin typeface="Arial" panose="020B0604020202020204" pitchFamily="34" charset="0"/>
              <a:cs typeface="Arial" panose="020B0604020202020204" pitchFamily="34" charset="0"/>
            </a:rPr>
            <a:t>年</a:t>
          </a:r>
          <a:r>
            <a:rPr lang="yue" sz="1100" b="1" kern="1200">
              <a:latin typeface="Arial" panose="020B0604020202020204" pitchFamily="34" charset="0"/>
              <a:ea typeface="Roboto" panose="02000000000000000000" pitchFamily="2" charset="0"/>
              <a:cs typeface="Arial" panose="020B0604020202020204" pitchFamily="34" charset="0"/>
            </a:rPr>
            <a:t>6</a:t>
          </a:r>
          <a:r>
            <a:rPr lang="yue" sz="1100" b="1" kern="1200">
              <a:latin typeface="Arial" panose="020B0604020202020204" pitchFamily="34" charset="0"/>
              <a:cs typeface="Arial" panose="020B0604020202020204" pitchFamily="34" charset="0"/>
            </a:rPr>
            <a:t>月</a:t>
          </a:r>
          <a:r>
            <a:rPr lang="yue" sz="1100" b="1" kern="1200">
              <a:latin typeface="Arial" panose="020B0604020202020204" pitchFamily="34" charset="0"/>
              <a:ea typeface="Roboto" panose="02000000000000000000" pitchFamily="2" charset="0"/>
              <a:cs typeface="Arial" panose="020B0604020202020204" pitchFamily="34" charset="0"/>
            </a:rPr>
            <a:t>4</a:t>
          </a:r>
          <a:r>
            <a:rPr lang="yue" sz="1100" b="1" kern="1200">
              <a:latin typeface="Arial" panose="020B0604020202020204" pitchFamily="34" charset="0"/>
              <a:cs typeface="Arial" panose="020B0604020202020204" pitchFamily="34" charset="0"/>
            </a:rPr>
            <a:t>日）</a:t>
          </a:r>
          <a:endParaRPr lang="en-US" sz="1100" b="1" kern="1200" dirty="0">
            <a:latin typeface="Arial" panose="020B0604020202020204" pitchFamily="34" charset="0"/>
            <a:ea typeface="Roboto" panose="02000000000000000000" pitchFamily="2" charset="0"/>
            <a:cs typeface="Arial" panose="020B0604020202020204" pitchFamily="34" charset="0"/>
          </a:endParaRPr>
        </a:p>
        <a:p>
          <a:pPr marL="57150" lvl="1" indent="-57150" algn="l" defTabSz="400050" rtl="0">
            <a:lnSpc>
              <a:spcPct val="90000"/>
            </a:lnSpc>
            <a:spcBef>
              <a:spcPct val="0"/>
            </a:spcBef>
            <a:spcAft>
              <a:spcPct val="15000"/>
            </a:spcAft>
            <a:buChar char="•"/>
          </a:pPr>
          <a:r>
            <a:rPr lang="yue" sz="900" kern="1200">
              <a:latin typeface="Arial" panose="020B0604020202020204" pitchFamily="34" charset="0"/>
              <a:ea typeface="Roboto" panose="02000000000000000000" pitchFamily="2" charset="0"/>
              <a:cs typeface="Arial" panose="020B0604020202020204" pitchFamily="34" charset="0"/>
            </a:rPr>
            <a:t> 30</a:t>
          </a:r>
          <a:r>
            <a:rPr lang="yue" sz="900" kern="1200">
              <a:latin typeface="Arial" panose="020B0604020202020204" pitchFamily="34" charset="0"/>
              <a:cs typeface="Arial" panose="020B0604020202020204" pitchFamily="34" charset="0"/>
            </a:rPr>
            <a:t>天審查期</a:t>
          </a:r>
          <a:endParaRPr lang="en-US" sz="900" kern="1200" dirty="0">
            <a:latin typeface="Arial" panose="020B0604020202020204" pitchFamily="34" charset="0"/>
            <a:ea typeface="Roboto" panose="02000000000000000000" pitchFamily="2" charset="0"/>
            <a:cs typeface="Arial" panose="020B0604020202020204" pitchFamily="34" charset="0"/>
          </a:endParaRPr>
        </a:p>
      </dsp:txBody>
      <dsp:txXfrm>
        <a:off x="889717" y="27656"/>
        <a:ext cx="1452523" cy="850349"/>
      </dsp:txXfrm>
    </dsp:sp>
    <dsp:sp modelId="{073AE56F-D2C3-4E44-8175-ECEDDF531AED}">
      <dsp:nvSpPr>
        <dsp:cNvPr id="0" name=""/>
        <dsp:cNvSpPr/>
      </dsp:nvSpPr>
      <dsp:spPr>
        <a:xfrm rot="21598689">
          <a:off x="2501214" y="265758"/>
          <a:ext cx="319248" cy="373347"/>
        </a:xfrm>
        <a:prstGeom prst="rightArrow">
          <a:avLst>
            <a:gd name="adj1" fmla="val 60000"/>
            <a:gd name="adj2" fmla="val 50000"/>
          </a:avLst>
        </a:prstGeom>
        <a:solidFill>
          <a:srgbClr val="7F7F7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a:off x="2501214" y="340445"/>
        <a:ext cx="223474" cy="224009"/>
      </dsp:txXfrm>
    </dsp:sp>
    <dsp:sp modelId="{8FC32C2E-B719-4857-9E6F-34353219C01E}">
      <dsp:nvSpPr>
        <dsp:cNvPr id="0" name=""/>
        <dsp:cNvSpPr/>
      </dsp:nvSpPr>
      <dsp:spPr>
        <a:xfrm>
          <a:off x="2971051" y="396"/>
          <a:ext cx="1505435" cy="903261"/>
        </a:xfrm>
        <a:prstGeom prst="roundRect">
          <a:avLst>
            <a:gd name="adj" fmla="val 10000"/>
          </a:avLst>
        </a:prstGeom>
        <a:solidFill>
          <a:schemeClr val="accent6"/>
        </a:solidFill>
        <a:ln w="76200" cap="flat" cmpd="sng" algn="ctr">
          <a:solidFill>
            <a:schemeClr val="tx1">
              <a:lumMod val="95000"/>
              <a:lumOff val="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solidFill>
                <a:schemeClr val="bg1"/>
              </a:solidFill>
              <a:latin typeface="Arial" panose="020B0604020202020204" pitchFamily="34" charset="0"/>
              <a:cs typeface="Arial" panose="020B0604020202020204" pitchFamily="34" charset="0"/>
            </a:rPr>
            <a:t>範圍界定會議 </a:t>
          </a:r>
          <a:br>
            <a:rPr lang="en-US" altLang="zh-TW" sz="1100" b="1" kern="1200" dirty="0">
              <a:solidFill>
                <a:schemeClr val="bg1"/>
              </a:solidFill>
              <a:latin typeface="Arial" panose="020B0604020202020204" pitchFamily="34" charset="0"/>
              <a:cs typeface="Arial" panose="020B0604020202020204" pitchFamily="34" charset="0"/>
            </a:rPr>
          </a:br>
          <a:r>
            <a:rPr lang="yue" sz="1100" b="1" kern="1200">
              <a:solidFill>
                <a:schemeClr val="bg1"/>
              </a:solidFill>
              <a:latin typeface="Arial" panose="020B0604020202020204" pitchFamily="34" charset="0"/>
              <a:cs typeface="Arial" panose="020B0604020202020204" pitchFamily="34" charset="0"/>
            </a:rPr>
            <a:t>（</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2024</a:t>
          </a:r>
          <a:r>
            <a:rPr lang="yue" sz="1100" b="1" kern="1200">
              <a:solidFill>
                <a:schemeClr val="bg1"/>
              </a:solidFill>
              <a:latin typeface="Arial" panose="020B0604020202020204" pitchFamily="34" charset="0"/>
              <a:cs typeface="Arial" panose="020B0604020202020204" pitchFamily="34" charset="0"/>
            </a:rPr>
            <a:t>年</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6</a:t>
          </a:r>
          <a:r>
            <a:rPr lang="yue" sz="1100" b="1" kern="1200">
              <a:solidFill>
                <a:schemeClr val="bg1"/>
              </a:solidFill>
              <a:latin typeface="Arial" panose="020B0604020202020204" pitchFamily="34" charset="0"/>
              <a:cs typeface="Arial" panose="020B0604020202020204" pitchFamily="34" charset="0"/>
            </a:rPr>
            <a:t>月</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20</a:t>
          </a:r>
          <a:r>
            <a:rPr lang="yue" sz="1100" b="1" kern="1200">
              <a:solidFill>
                <a:schemeClr val="bg1"/>
              </a:solidFill>
              <a:latin typeface="Arial" panose="020B0604020202020204" pitchFamily="34" charset="0"/>
              <a:cs typeface="Arial" panose="020B0604020202020204" pitchFamily="34" charset="0"/>
            </a:rPr>
            <a:t>日）</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 </a:t>
          </a:r>
        </a:p>
      </dsp:txBody>
      <dsp:txXfrm>
        <a:off x="2997507" y="26852"/>
        <a:ext cx="1452523" cy="850349"/>
      </dsp:txXfrm>
    </dsp:sp>
    <dsp:sp modelId="{BB3110A9-96C1-45D3-BBB3-F2D7FD8AF09F}">
      <dsp:nvSpPr>
        <dsp:cNvPr id="0" name=""/>
        <dsp:cNvSpPr/>
      </dsp:nvSpPr>
      <dsp:spPr>
        <a:xfrm rot="1311">
          <a:off x="4608925" y="265751"/>
          <a:ext cx="319056" cy="373347"/>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a:off x="4608925" y="340402"/>
        <a:ext cx="223339" cy="224009"/>
      </dsp:txXfrm>
    </dsp:sp>
    <dsp:sp modelId="{BDEB6F6C-8CF9-4A5A-830B-DB6499122BAF}">
      <dsp:nvSpPr>
        <dsp:cNvPr id="0" name=""/>
        <dsp:cNvSpPr/>
      </dsp:nvSpPr>
      <dsp:spPr>
        <a:xfrm>
          <a:off x="5078480" y="1200"/>
          <a:ext cx="1505435" cy="903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solidFill>
                <a:schemeClr val="bg1"/>
              </a:solidFill>
              <a:latin typeface="Arial" panose="020B0604020202020204" pitchFamily="34" charset="0"/>
              <a:cs typeface="Arial" panose="020B0604020202020204" pitchFamily="34" charset="0"/>
            </a:rPr>
            <a:t>公眾意見徵詢期結束（</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2024</a:t>
          </a:r>
          <a:r>
            <a:rPr lang="yue" sz="1100" b="1" kern="1200">
              <a:solidFill>
                <a:schemeClr val="bg1"/>
              </a:solidFill>
              <a:latin typeface="Arial" panose="020B0604020202020204" pitchFamily="34" charset="0"/>
              <a:cs typeface="Arial" panose="020B0604020202020204" pitchFamily="34" charset="0"/>
            </a:rPr>
            <a:t>年</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7</a:t>
          </a:r>
          <a:r>
            <a:rPr lang="yue" sz="1100" b="1" kern="1200">
              <a:solidFill>
                <a:schemeClr val="bg1"/>
              </a:solidFill>
              <a:latin typeface="Arial" panose="020B0604020202020204" pitchFamily="34" charset="0"/>
              <a:cs typeface="Arial" panose="020B0604020202020204" pitchFamily="34" charset="0"/>
            </a:rPr>
            <a:t>月</a:t>
          </a:r>
          <a:r>
            <a:rPr lang="yue" sz="1100" b="1" kern="1200">
              <a:solidFill>
                <a:schemeClr val="bg1"/>
              </a:solidFill>
              <a:latin typeface="Arial" panose="020B0604020202020204" pitchFamily="34" charset="0"/>
              <a:ea typeface="Roboto" panose="02000000000000000000" pitchFamily="2" charset="0"/>
              <a:cs typeface="Arial" panose="020B0604020202020204" pitchFamily="34" charset="0"/>
            </a:rPr>
            <a:t>5</a:t>
          </a:r>
          <a:r>
            <a:rPr lang="yue" sz="1100" b="1" kern="1200">
              <a:solidFill>
                <a:schemeClr val="bg1"/>
              </a:solidFill>
              <a:latin typeface="Arial" panose="020B0604020202020204" pitchFamily="34" charset="0"/>
              <a:cs typeface="Arial" panose="020B0604020202020204" pitchFamily="34" charset="0"/>
            </a:rPr>
            <a:t>日）</a:t>
          </a:r>
          <a:endParaRPr lang="en-US" sz="1100" b="1" kern="1200" dirty="0">
            <a:solidFill>
              <a:schemeClr val="bg1"/>
            </a:solidFill>
            <a:latin typeface="Arial" panose="020B0604020202020204" pitchFamily="34" charset="0"/>
            <a:ea typeface="Roboto" panose="02000000000000000000" pitchFamily="2" charset="0"/>
            <a:cs typeface="Arial" panose="020B0604020202020204" pitchFamily="34" charset="0"/>
          </a:endParaRPr>
        </a:p>
      </dsp:txBody>
      <dsp:txXfrm>
        <a:off x="5104936" y="27656"/>
        <a:ext cx="1452523" cy="850349"/>
      </dsp:txXfrm>
    </dsp:sp>
    <dsp:sp modelId="{8EAC60C9-1285-4F11-84B6-7BA26DDDD16B}">
      <dsp:nvSpPr>
        <dsp:cNvPr id="0" name=""/>
        <dsp:cNvSpPr/>
      </dsp:nvSpPr>
      <dsp:spPr>
        <a:xfrm rot="5400000">
          <a:off x="5671621" y="1009841"/>
          <a:ext cx="319152" cy="373347"/>
        </a:xfrm>
        <a:prstGeom prst="rightArrow">
          <a:avLst>
            <a:gd name="adj1" fmla="val 60000"/>
            <a:gd name="adj2" fmla="val 50000"/>
          </a:avLst>
        </a:prstGeom>
        <a:solidFill>
          <a:srgbClr val="7F7F7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rot="-5400000">
        <a:off x="5719193" y="1036938"/>
        <a:ext cx="224009" cy="223406"/>
      </dsp:txXfrm>
    </dsp:sp>
    <dsp:sp modelId="{4EEC018B-330A-4109-B489-FEC30300B72E}">
      <dsp:nvSpPr>
        <dsp:cNvPr id="0" name=""/>
        <dsp:cNvSpPr/>
      </dsp:nvSpPr>
      <dsp:spPr>
        <a:xfrm>
          <a:off x="5078480" y="1506635"/>
          <a:ext cx="1505435" cy="9032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編制環境影響報告草案</a:t>
          </a:r>
          <a:endParaRPr lang="en-US" sz="1100" b="1" kern="1200" dirty="0">
            <a:latin typeface="Arial" panose="020B0604020202020204" pitchFamily="34" charset="0"/>
            <a:ea typeface="Roboto" panose="02000000000000000000" pitchFamily="2" charset="0"/>
            <a:cs typeface="Arial" panose="020B0604020202020204" pitchFamily="34" charset="0"/>
          </a:endParaRPr>
        </a:p>
      </dsp:txBody>
      <dsp:txXfrm>
        <a:off x="5104936" y="1533091"/>
        <a:ext cx="1452523" cy="850349"/>
      </dsp:txXfrm>
    </dsp:sp>
    <dsp:sp modelId="{83692147-420D-42F3-974F-7E0CE8C6553E}">
      <dsp:nvSpPr>
        <dsp:cNvPr id="0" name=""/>
        <dsp:cNvSpPr/>
      </dsp:nvSpPr>
      <dsp:spPr>
        <a:xfrm rot="10800000">
          <a:off x="4626849" y="1771592"/>
          <a:ext cx="319152" cy="373347"/>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rot="10800000">
        <a:off x="4722595" y="1846261"/>
        <a:ext cx="223406" cy="224009"/>
      </dsp:txXfrm>
    </dsp:sp>
    <dsp:sp modelId="{4A0C4C03-F021-4C12-A092-B934A5496820}">
      <dsp:nvSpPr>
        <dsp:cNvPr id="0" name=""/>
        <dsp:cNvSpPr/>
      </dsp:nvSpPr>
      <dsp:spPr>
        <a:xfrm>
          <a:off x="2970870" y="1506635"/>
          <a:ext cx="1505435" cy="9032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發佈可用性通知和環境影響報告草案</a:t>
          </a:r>
          <a:r>
            <a:rPr lang="yue" sz="1100" b="1" kern="1200">
              <a:latin typeface="Arial" panose="020B0604020202020204" pitchFamily="34" charset="0"/>
              <a:ea typeface="Roboto" panose="02000000000000000000" pitchFamily="2" charset="0"/>
              <a:cs typeface="Arial" panose="020B0604020202020204" pitchFamily="34" charset="0"/>
            </a:rPr>
            <a:t> </a:t>
          </a:r>
        </a:p>
      </dsp:txBody>
      <dsp:txXfrm>
        <a:off x="2997326" y="1533091"/>
        <a:ext cx="1452523" cy="850349"/>
      </dsp:txXfrm>
    </dsp:sp>
    <dsp:sp modelId="{92537FC6-D243-4EF4-B54A-79546A84FFFF}">
      <dsp:nvSpPr>
        <dsp:cNvPr id="0" name=""/>
        <dsp:cNvSpPr/>
      </dsp:nvSpPr>
      <dsp:spPr>
        <a:xfrm rot="10825575">
          <a:off x="2553740" y="1763985"/>
          <a:ext cx="294777" cy="373347"/>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rot="10800000">
        <a:off x="2642172" y="1838983"/>
        <a:ext cx="206344" cy="224009"/>
      </dsp:txXfrm>
    </dsp:sp>
    <dsp:sp modelId="{8811ABF4-27F1-49B3-829D-07FA0158BE51}">
      <dsp:nvSpPr>
        <dsp:cNvPr id="0" name=""/>
        <dsp:cNvSpPr/>
      </dsp:nvSpPr>
      <dsp:spPr>
        <a:xfrm>
          <a:off x="909267" y="1491298"/>
          <a:ext cx="1505435" cy="903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環境影響報告草案公眾意見徵詢期</a:t>
          </a:r>
          <a:endParaRPr lang="en-US" sz="1100" b="1" kern="1200" dirty="0">
            <a:latin typeface="Arial" panose="020B0604020202020204" pitchFamily="34" charset="0"/>
            <a:ea typeface="Roboto" panose="02000000000000000000" pitchFamily="2" charset="0"/>
            <a:cs typeface="Arial" panose="020B0604020202020204" pitchFamily="34" charset="0"/>
          </a:endParaRPr>
        </a:p>
        <a:p>
          <a:pPr marL="57150" lvl="1" indent="-57150" algn="l" defTabSz="400050" rtl="0">
            <a:lnSpc>
              <a:spcPct val="90000"/>
            </a:lnSpc>
            <a:spcBef>
              <a:spcPct val="0"/>
            </a:spcBef>
            <a:spcAft>
              <a:spcPct val="15000"/>
            </a:spcAft>
            <a:buChar char="•"/>
          </a:pPr>
          <a:r>
            <a:rPr lang="yue" sz="900" kern="1200">
              <a:latin typeface="Arial" panose="020B0604020202020204" pitchFamily="34" charset="0"/>
              <a:ea typeface="Roboto" panose="02000000000000000000" pitchFamily="2" charset="0"/>
              <a:cs typeface="Arial" panose="020B0604020202020204" pitchFamily="34" charset="0"/>
            </a:rPr>
            <a:t>45</a:t>
          </a:r>
          <a:r>
            <a:rPr lang="yue" sz="900" kern="1200">
              <a:latin typeface="Arial" panose="020B0604020202020204" pitchFamily="34" charset="0"/>
              <a:cs typeface="Arial" panose="020B0604020202020204" pitchFamily="34" charset="0"/>
            </a:rPr>
            <a:t>天審查期</a:t>
          </a:r>
          <a:endParaRPr lang="en-US" sz="900" kern="1200" dirty="0">
            <a:latin typeface="Arial" panose="020B0604020202020204" pitchFamily="34" charset="0"/>
            <a:ea typeface="Roboto" panose="02000000000000000000" pitchFamily="2" charset="0"/>
            <a:cs typeface="Arial" panose="020B0604020202020204" pitchFamily="34" charset="0"/>
          </a:endParaRPr>
        </a:p>
      </dsp:txBody>
      <dsp:txXfrm>
        <a:off x="935723" y="1517754"/>
        <a:ext cx="1452523" cy="850349"/>
      </dsp:txXfrm>
    </dsp:sp>
    <dsp:sp modelId="{7F2DA603-7D70-4484-A28A-0A938B6659FB}">
      <dsp:nvSpPr>
        <dsp:cNvPr id="0" name=""/>
        <dsp:cNvSpPr/>
      </dsp:nvSpPr>
      <dsp:spPr>
        <a:xfrm rot="5400000">
          <a:off x="1475547" y="2507378"/>
          <a:ext cx="327430" cy="373347"/>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rot="-5400000">
        <a:off x="1527258" y="2530337"/>
        <a:ext cx="224009" cy="229201"/>
      </dsp:txXfrm>
    </dsp:sp>
    <dsp:sp modelId="{A1E8BB3D-65DA-4A30-8F79-E2E5F5063D7F}">
      <dsp:nvSpPr>
        <dsp:cNvPr id="0" name=""/>
        <dsp:cNvSpPr/>
      </dsp:nvSpPr>
      <dsp:spPr>
        <a:xfrm>
          <a:off x="863261" y="3012070"/>
          <a:ext cx="1505435" cy="9032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編制最終環境影響報告</a:t>
          </a:r>
          <a:endParaRPr lang="en-US" sz="1100" b="1" kern="1200" dirty="0">
            <a:latin typeface="Arial" panose="020B0604020202020204" pitchFamily="34" charset="0"/>
            <a:ea typeface="Roboto" panose="02000000000000000000" pitchFamily="2" charset="0"/>
            <a:cs typeface="Arial" panose="020B0604020202020204" pitchFamily="34" charset="0"/>
          </a:endParaRPr>
        </a:p>
      </dsp:txBody>
      <dsp:txXfrm>
        <a:off x="889717" y="3038526"/>
        <a:ext cx="1452523" cy="850349"/>
      </dsp:txXfrm>
    </dsp:sp>
    <dsp:sp modelId="{D01A584B-BBDB-4424-8B46-3DFC7B4F8B2D}">
      <dsp:nvSpPr>
        <dsp:cNvPr id="0" name=""/>
        <dsp:cNvSpPr/>
      </dsp:nvSpPr>
      <dsp:spPr>
        <a:xfrm>
          <a:off x="2501175" y="3277027"/>
          <a:ext cx="319152" cy="373347"/>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a:off x="2501175" y="3351696"/>
        <a:ext cx="223406" cy="224009"/>
      </dsp:txXfrm>
    </dsp:sp>
    <dsp:sp modelId="{94756785-A409-4BF2-ACA5-A102710DB9AC}">
      <dsp:nvSpPr>
        <dsp:cNvPr id="0" name=""/>
        <dsp:cNvSpPr/>
      </dsp:nvSpPr>
      <dsp:spPr>
        <a:xfrm>
          <a:off x="2970870" y="3012070"/>
          <a:ext cx="1505435" cy="90326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公開聽證會</a:t>
          </a:r>
          <a:endParaRPr lang="en-US" sz="1100" b="1" kern="1200" dirty="0">
            <a:latin typeface="Arial" panose="020B0604020202020204" pitchFamily="34" charset="0"/>
            <a:ea typeface="Roboto" panose="02000000000000000000" pitchFamily="2" charset="0"/>
            <a:cs typeface="Arial" panose="020B0604020202020204" pitchFamily="34" charset="0"/>
          </a:endParaRPr>
        </a:p>
      </dsp:txBody>
      <dsp:txXfrm>
        <a:off x="2997326" y="3038526"/>
        <a:ext cx="1452523" cy="850349"/>
      </dsp:txXfrm>
    </dsp:sp>
    <dsp:sp modelId="{8EF09872-F445-4668-9231-39F3FE552E83}">
      <dsp:nvSpPr>
        <dsp:cNvPr id="0" name=""/>
        <dsp:cNvSpPr/>
      </dsp:nvSpPr>
      <dsp:spPr>
        <a:xfrm>
          <a:off x="4608784" y="3277027"/>
          <a:ext cx="319152" cy="373347"/>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400050" rtl="0">
            <a:lnSpc>
              <a:spcPct val="90000"/>
            </a:lnSpc>
            <a:spcBef>
              <a:spcPct val="0"/>
            </a:spcBef>
            <a:spcAft>
              <a:spcPct val="35000"/>
            </a:spcAft>
            <a:buNone/>
          </a:pPr>
          <a:endParaRPr lang="en-US" sz="900" kern="1200" dirty="0"/>
        </a:p>
      </dsp:txBody>
      <dsp:txXfrm>
        <a:off x="4608784" y="3351696"/>
        <a:ext cx="223406" cy="224009"/>
      </dsp:txXfrm>
    </dsp:sp>
    <dsp:sp modelId="{F266AA0A-5F09-4F71-A59F-017008799ACC}">
      <dsp:nvSpPr>
        <dsp:cNvPr id="0" name=""/>
        <dsp:cNvSpPr/>
      </dsp:nvSpPr>
      <dsp:spPr>
        <a:xfrm>
          <a:off x="5078480" y="3012070"/>
          <a:ext cx="1505435" cy="90326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yue" sz="1100" b="1" kern="1200">
              <a:latin typeface="Arial" panose="020B0604020202020204" pitchFamily="34" charset="0"/>
              <a:cs typeface="Arial" panose="020B0604020202020204" pitchFamily="34" charset="0"/>
            </a:rPr>
            <a:t>市政府正式決定</a:t>
          </a:r>
          <a:endParaRPr lang="en-US" sz="1100" b="1" kern="1200" dirty="0">
            <a:latin typeface="Arial" panose="020B0604020202020204" pitchFamily="34" charset="0"/>
            <a:ea typeface="Roboto" panose="02000000000000000000" pitchFamily="2" charset="0"/>
            <a:cs typeface="Arial" panose="020B0604020202020204" pitchFamily="34" charset="0"/>
          </a:endParaRPr>
        </a:p>
      </dsp:txBody>
      <dsp:txXfrm>
        <a:off x="5104936" y="3038526"/>
        <a:ext cx="1452523" cy="85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449443-18B8-A24A-9B58-5243EE010D5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dirty="0"/>
          </a:p>
        </p:txBody>
      </p:sp>
      <p:sp>
        <p:nvSpPr>
          <p:cNvPr id="3" name="Date Placeholder 2">
            <a:extLst>
              <a:ext uri="{FF2B5EF4-FFF2-40B4-BE49-F238E27FC236}">
                <a16:creationId xmlns:a16="http://schemas.microsoft.com/office/drawing/2014/main" id="{B3AA25CB-BF72-A64B-B870-6626190EC1D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DCAD058B-C956-0A42-92BB-774652F7BAFD}" type="datetimeFigureOut">
              <a:rPr lang="en-US" smtClean="0"/>
              <a:t>6/14/2024</a:t>
            </a:fld>
            <a:endParaRPr lang="en-US" dirty="0"/>
          </a:p>
        </p:txBody>
      </p:sp>
      <p:sp>
        <p:nvSpPr>
          <p:cNvPr id="4" name="Footer Placeholder 3">
            <a:extLst>
              <a:ext uri="{FF2B5EF4-FFF2-40B4-BE49-F238E27FC236}">
                <a16:creationId xmlns:a16="http://schemas.microsoft.com/office/drawing/2014/main" id="{A974E392-B418-C046-8E2A-31212F5DD90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dirty="0"/>
          </a:p>
        </p:txBody>
      </p:sp>
      <p:sp>
        <p:nvSpPr>
          <p:cNvPr id="5" name="Slide Number Placeholder 4">
            <a:extLst>
              <a:ext uri="{FF2B5EF4-FFF2-40B4-BE49-F238E27FC236}">
                <a16:creationId xmlns:a16="http://schemas.microsoft.com/office/drawing/2014/main" id="{87DF8430-F917-3145-952B-53F7B48CEEF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DBCD74A-4663-6C47-86F4-1047CB4386A6}" type="slidenum">
              <a:rPr lang="en-US" smtClean="0"/>
              <a:t>‹#›</a:t>
            </a:fld>
            <a:endParaRPr lang="en-US" dirty="0"/>
          </a:p>
        </p:txBody>
      </p:sp>
    </p:spTree>
    <p:extLst>
      <p:ext uri="{BB962C8B-B14F-4D97-AF65-F5344CB8AC3E}">
        <p14:creationId xmlns:p14="http://schemas.microsoft.com/office/powerpoint/2010/main" val="407920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4205963E-F24F-4090-9A35-1912A5CEEDF2}" type="datetimeFigureOut">
              <a:rPr lang="en-US" smtClean="0"/>
              <a:t>6/14/2024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rtl="0"/>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yue"/>
              <a:t>Edit Master text styles</a:t>
            </a:r>
          </a:p>
          <a:p>
            <a:pPr lvl="1" rtl="0"/>
            <a:r>
              <a:rPr lang="yue"/>
              <a:t>Second level</a:t>
            </a:r>
          </a:p>
          <a:p>
            <a:pPr lvl="2" rtl="0"/>
            <a:r>
              <a:rPr lang="yue"/>
              <a:t>Third level</a:t>
            </a:r>
          </a:p>
          <a:p>
            <a:pPr lvl="3" rtl="0"/>
            <a:r>
              <a:rPr lang="yue"/>
              <a:t>Fourth level</a:t>
            </a:r>
          </a:p>
          <a:p>
            <a:pPr lvl="4" rtl="0"/>
            <a:r>
              <a:rPr lang="yue"/>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22B280D0-E8C2-4169-A731-39377B2A6877}" type="slidenum">
              <a:rPr lang="en-US" smtClean="0"/>
              <a:t>‹#›</a:t>
            </a:fld>
            <a:endParaRPr lang="en-US" dirty="0"/>
          </a:p>
        </p:txBody>
      </p:sp>
    </p:spTree>
    <p:extLst>
      <p:ext uri="{BB962C8B-B14F-4D97-AF65-F5344CB8AC3E}">
        <p14:creationId xmlns:p14="http://schemas.microsoft.com/office/powerpoint/2010/main" val="11228993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1774" rtl="0">
              <a:defRPr/>
            </a:pPr>
            <a:endParaRPr lang="en-US" baseline="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a:t>
            </a:fld>
            <a:endParaRPr lang="en-US" dirty="0"/>
          </a:p>
        </p:txBody>
      </p:sp>
    </p:spTree>
    <p:extLst>
      <p:ext uri="{BB962C8B-B14F-4D97-AF65-F5344CB8AC3E}">
        <p14:creationId xmlns:p14="http://schemas.microsoft.com/office/powerpoint/2010/main" val="125002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14</a:t>
            </a:fld>
            <a:endParaRPr lang="en-US" dirty="0"/>
          </a:p>
        </p:txBody>
      </p:sp>
    </p:spTree>
    <p:extLst>
      <p:ext uri="{BB962C8B-B14F-4D97-AF65-F5344CB8AC3E}">
        <p14:creationId xmlns:p14="http://schemas.microsoft.com/office/powerpoint/2010/main" val="291486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baseline="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15</a:t>
            </a:fld>
            <a:endParaRPr lang="en-US" dirty="0"/>
          </a:p>
        </p:txBody>
      </p:sp>
    </p:spTree>
    <p:extLst>
      <p:ext uri="{BB962C8B-B14F-4D97-AF65-F5344CB8AC3E}">
        <p14:creationId xmlns:p14="http://schemas.microsoft.com/office/powerpoint/2010/main" val="1299257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defTabSz="931774" rtl="0">
              <a:defRPr/>
            </a:pPr>
            <a:endParaRPr lang="en-US" b="0" i="0" baseline="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16</a:t>
            </a:fld>
            <a:endParaRPr lang="en-US" dirty="0"/>
          </a:p>
        </p:txBody>
      </p:sp>
    </p:spTree>
    <p:extLst>
      <p:ext uri="{BB962C8B-B14F-4D97-AF65-F5344CB8AC3E}">
        <p14:creationId xmlns:p14="http://schemas.microsoft.com/office/powerpoint/2010/main" val="386562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algn="just" rtl="0">
              <a:lnSpc>
                <a:spcPct val="150000"/>
              </a:lnSpc>
              <a:spcBef>
                <a:spcPts val="0"/>
              </a:spcBef>
              <a:spcAft>
                <a:spcPts val="800"/>
              </a:spcAft>
            </a:pPr>
            <a:endParaRPr lang="en-US" baseline="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17</a:t>
            </a:fld>
            <a:endParaRPr lang="en-US" dirty="0"/>
          </a:p>
        </p:txBody>
      </p:sp>
    </p:spTree>
    <p:extLst>
      <p:ext uri="{BB962C8B-B14F-4D97-AF65-F5344CB8AC3E}">
        <p14:creationId xmlns:p14="http://schemas.microsoft.com/office/powerpoint/2010/main" val="58609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18</a:t>
            </a:fld>
            <a:endParaRPr lang="en-US" dirty="0"/>
          </a:p>
        </p:txBody>
      </p:sp>
    </p:spTree>
    <p:extLst>
      <p:ext uri="{BB962C8B-B14F-4D97-AF65-F5344CB8AC3E}">
        <p14:creationId xmlns:p14="http://schemas.microsoft.com/office/powerpoint/2010/main" val="89504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22B280D0-E8C2-4169-A731-39377B2A6877}" type="slidenum">
              <a:rPr lang="en-US" smtClean="0"/>
              <a:t>19</a:t>
            </a:fld>
            <a:endParaRPr lang="en-US" dirty="0"/>
          </a:p>
        </p:txBody>
      </p:sp>
    </p:spTree>
    <p:extLst>
      <p:ext uri="{BB962C8B-B14F-4D97-AF65-F5344CB8AC3E}">
        <p14:creationId xmlns:p14="http://schemas.microsoft.com/office/powerpoint/2010/main" val="193551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baseline="0" dirty="0">
              <a:solidFill>
                <a:srgbClr val="FF0000"/>
              </a:solidFill>
            </a:endParaRPr>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2</a:t>
            </a:fld>
            <a:endParaRPr lang="en-US" dirty="0"/>
          </a:p>
        </p:txBody>
      </p:sp>
    </p:spTree>
    <p:extLst>
      <p:ext uri="{BB962C8B-B14F-4D97-AF65-F5344CB8AC3E}">
        <p14:creationId xmlns:p14="http://schemas.microsoft.com/office/powerpoint/2010/main" val="144361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baseline="0" dirty="0">
              <a:solidFill>
                <a:srgbClr val="FF0000"/>
              </a:solidFill>
            </a:endParaRPr>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3</a:t>
            </a:fld>
            <a:endParaRPr lang="en-US" dirty="0"/>
          </a:p>
        </p:txBody>
      </p:sp>
    </p:spTree>
    <p:extLst>
      <p:ext uri="{BB962C8B-B14F-4D97-AF65-F5344CB8AC3E}">
        <p14:creationId xmlns:p14="http://schemas.microsoft.com/office/powerpoint/2010/main" val="301271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algn="just" rtl="0">
              <a:lnSpc>
                <a:spcPct val="150000"/>
              </a:lnSpc>
              <a:spcBef>
                <a:spcPts val="0"/>
              </a:spcBef>
              <a:spcAft>
                <a:spcPts val="800"/>
              </a:spcAft>
            </a:pPr>
            <a:endParaRPr lang="en-US" sz="120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5</a:t>
            </a:fld>
            <a:endParaRPr lang="en-US" dirty="0"/>
          </a:p>
        </p:txBody>
      </p:sp>
    </p:spTree>
    <p:extLst>
      <p:ext uri="{BB962C8B-B14F-4D97-AF65-F5344CB8AC3E}">
        <p14:creationId xmlns:p14="http://schemas.microsoft.com/office/powerpoint/2010/main" val="375399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7</a:t>
            </a:fld>
            <a:endParaRPr lang="en-US" dirty="0"/>
          </a:p>
        </p:txBody>
      </p:sp>
    </p:spTree>
    <p:extLst>
      <p:ext uri="{BB962C8B-B14F-4D97-AF65-F5344CB8AC3E}">
        <p14:creationId xmlns:p14="http://schemas.microsoft.com/office/powerpoint/2010/main" val="199002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8</a:t>
            </a:fld>
            <a:endParaRPr lang="en-US" dirty="0"/>
          </a:p>
        </p:txBody>
      </p:sp>
    </p:spTree>
    <p:extLst>
      <p:ext uri="{BB962C8B-B14F-4D97-AF65-F5344CB8AC3E}">
        <p14:creationId xmlns:p14="http://schemas.microsoft.com/office/powerpoint/2010/main" val="374023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algn="just" rtl="0">
              <a:lnSpc>
                <a:spcPct val="150000"/>
              </a:lnSpc>
              <a:spcBef>
                <a:spcPts val="0"/>
              </a:spcBef>
              <a:spcAft>
                <a:spcPts val="800"/>
              </a:spcAft>
            </a:pPr>
            <a:endParaRPr lang="yue" b="0" u="none"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10</a:t>
            </a:fld>
            <a:endParaRPr lang="en-US" dirty="0"/>
          </a:p>
        </p:txBody>
      </p:sp>
    </p:spTree>
    <p:extLst>
      <p:ext uri="{BB962C8B-B14F-4D97-AF65-F5344CB8AC3E}">
        <p14:creationId xmlns:p14="http://schemas.microsoft.com/office/powerpoint/2010/main" val="72948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algn="just" rtl="0">
              <a:lnSpc>
                <a:spcPct val="150000"/>
              </a:lnSpc>
              <a:spcBef>
                <a:spcPts val="0"/>
              </a:spcBef>
              <a:spcAft>
                <a:spcPts val="800"/>
              </a:spcAft>
            </a:pPr>
            <a:endParaRPr lang="yue" b="0" u="none" dirty="0"/>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11</a:t>
            </a:fld>
            <a:endParaRPr lang="en-US" dirty="0"/>
          </a:p>
        </p:txBody>
      </p:sp>
    </p:spTree>
    <p:extLst>
      <p:ext uri="{BB962C8B-B14F-4D97-AF65-F5344CB8AC3E}">
        <p14:creationId xmlns:p14="http://schemas.microsoft.com/office/powerpoint/2010/main" val="6614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algn="just" rtl="0">
              <a:lnSpc>
                <a:spcPct val="150000"/>
              </a:lnSpc>
              <a:spcBef>
                <a:spcPts val="0"/>
              </a:spcBef>
              <a:spcAft>
                <a:spcPts val="800"/>
              </a:spcAft>
            </a:pPr>
            <a:endParaRPr lang="yue"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rtlCol="0"/>
          <a:lstStyle/>
          <a:p>
            <a:pPr rtl="0"/>
            <a:fld id="{22B280D0-E8C2-4169-A731-39377B2A6877}" type="slidenum">
              <a:rPr lang="en-US" smtClean="0"/>
              <a:t>12</a:t>
            </a:fld>
            <a:endParaRPr lang="en-US" dirty="0"/>
          </a:p>
        </p:txBody>
      </p:sp>
    </p:spTree>
    <p:extLst>
      <p:ext uri="{BB962C8B-B14F-4D97-AF65-F5344CB8AC3E}">
        <p14:creationId xmlns:p14="http://schemas.microsoft.com/office/powerpoint/2010/main" val="684885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96F4889-44DF-AB47-A11B-D406630C7452}"/>
              </a:ext>
            </a:extLst>
          </p:cNvPr>
          <p:cNvCxnSpPr>
            <a:cxnSpLocks/>
          </p:cNvCxnSpPr>
          <p:nvPr userDrawn="1"/>
        </p:nvCxnSpPr>
        <p:spPr>
          <a:xfrm flipH="1">
            <a:off x="375685" y="429252"/>
            <a:ext cx="11976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A4292A2-0BBC-DD4A-A382-E1A36ABDED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8464" y="3692279"/>
            <a:ext cx="7287071" cy="3014765"/>
          </a:xfrm>
          <a:prstGeom prst="rect">
            <a:avLst/>
          </a:prstGeom>
        </p:spPr>
      </p:pic>
      <p:pic>
        <p:nvPicPr>
          <p:cNvPr id="19" name="Picture 18">
            <a:extLst>
              <a:ext uri="{FF2B5EF4-FFF2-40B4-BE49-F238E27FC236}">
                <a16:creationId xmlns:a16="http://schemas.microsoft.com/office/drawing/2014/main" id="{A734D35C-6F50-3349-B19E-2A91CF341C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0" name="Rectangle 19">
            <a:extLst>
              <a:ext uri="{FF2B5EF4-FFF2-40B4-BE49-F238E27FC236}">
                <a16:creationId xmlns:a16="http://schemas.microsoft.com/office/drawing/2014/main" id="{EA0C38FD-6277-2144-AA5A-09884D8EF91F}"/>
              </a:ext>
            </a:extLst>
          </p:cNvPr>
          <p:cNvSpPr/>
          <p:nvPr userDrawn="1"/>
        </p:nvSpPr>
        <p:spPr>
          <a:xfrm>
            <a:off x="-1" y="0"/>
            <a:ext cx="9144000" cy="6858000"/>
          </a:xfrm>
          <a:prstGeom prst="rect">
            <a:avLst/>
          </a:prstGeom>
          <a:solidFill>
            <a:srgbClr val="F68C2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Rectangle 20">
            <a:extLst>
              <a:ext uri="{FF2B5EF4-FFF2-40B4-BE49-F238E27FC236}">
                <a16:creationId xmlns:a16="http://schemas.microsoft.com/office/drawing/2014/main" id="{40701754-400F-A94B-B4E9-9D27A90DF607}"/>
              </a:ext>
            </a:extLst>
          </p:cNvPr>
          <p:cNvSpPr/>
          <p:nvPr userDrawn="1"/>
        </p:nvSpPr>
        <p:spPr>
          <a:xfrm>
            <a:off x="0" y="0"/>
            <a:ext cx="4246179" cy="6868510"/>
          </a:xfrm>
          <a:prstGeom prst="rect">
            <a:avLst/>
          </a:prstGeom>
          <a:solidFill>
            <a:srgbClr val="F68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2" name="Picture 21">
            <a:extLst>
              <a:ext uri="{FF2B5EF4-FFF2-40B4-BE49-F238E27FC236}">
                <a16:creationId xmlns:a16="http://schemas.microsoft.com/office/drawing/2014/main" id="{EC6BED6D-0405-E344-80ED-14C6B49E0A2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30880" y="355852"/>
            <a:ext cx="986401" cy="1314379"/>
          </a:xfrm>
          <a:prstGeom prst="rect">
            <a:avLst/>
          </a:prstGeom>
        </p:spPr>
      </p:pic>
      <p:sp>
        <p:nvSpPr>
          <p:cNvPr id="23" name="Title 1">
            <a:extLst>
              <a:ext uri="{FF2B5EF4-FFF2-40B4-BE49-F238E27FC236}">
                <a16:creationId xmlns:a16="http://schemas.microsoft.com/office/drawing/2014/main" id="{15BA9165-891F-9742-8B0E-99E802C995F0}"/>
              </a:ext>
            </a:extLst>
          </p:cNvPr>
          <p:cNvSpPr>
            <a:spLocks noGrp="1"/>
          </p:cNvSpPr>
          <p:nvPr>
            <p:ph type="ctrTitle"/>
          </p:nvPr>
        </p:nvSpPr>
        <p:spPr>
          <a:xfrm>
            <a:off x="451945" y="2738432"/>
            <a:ext cx="3394841" cy="2387600"/>
          </a:xfrm>
        </p:spPr>
        <p:txBody>
          <a:bodyPr rtlCol="0">
            <a:noAutofit/>
          </a:bodyPr>
          <a:lstStyle>
            <a:lvl1pPr>
              <a:defRPr sz="6400" b="1">
                <a:solidFill>
                  <a:schemeClr val="bg1"/>
                </a:solidFill>
              </a:defRPr>
            </a:lvl1pPr>
          </a:lstStyle>
          <a:p>
            <a:pPr algn="l" rtl="0"/>
            <a:r>
              <a:rPr lang="yue"/>
              <a:t>Insert Title Here</a:t>
            </a:r>
          </a:p>
        </p:txBody>
      </p:sp>
      <p:sp>
        <p:nvSpPr>
          <p:cNvPr id="24" name="Subtitle 2">
            <a:extLst>
              <a:ext uri="{FF2B5EF4-FFF2-40B4-BE49-F238E27FC236}">
                <a16:creationId xmlns:a16="http://schemas.microsoft.com/office/drawing/2014/main" id="{B5AD1A24-265A-A347-B148-B66E2153F4FA}"/>
              </a:ext>
            </a:extLst>
          </p:cNvPr>
          <p:cNvSpPr>
            <a:spLocks noGrp="1"/>
          </p:cNvSpPr>
          <p:nvPr>
            <p:ph type="subTitle" idx="1"/>
          </p:nvPr>
        </p:nvSpPr>
        <p:spPr>
          <a:xfrm>
            <a:off x="451945" y="5328744"/>
            <a:ext cx="2911366" cy="940238"/>
          </a:xfrm>
        </p:spPr>
        <p:txBody>
          <a:bodyPr rtlCol="0">
            <a:normAutofit/>
          </a:bodyPr>
          <a:lstStyle>
            <a:lvl1pPr marL="0" indent="0">
              <a:buNone/>
              <a:defRPr sz="2400">
                <a:solidFill>
                  <a:schemeClr val="bg1"/>
                </a:solidFill>
              </a:defRPr>
            </a:lvl1pPr>
          </a:lstStyle>
          <a:p>
            <a:pPr algn="l" rtl="0">
              <a:lnSpc>
                <a:spcPct val="100000"/>
              </a:lnSpc>
            </a:pPr>
            <a:r>
              <a:rPr lang="yue" b="0">
                <a:solidFill>
                  <a:schemeClr val="bg1"/>
                </a:solidFill>
              </a:rPr>
              <a:t>Add Subtitle if Needed</a:t>
            </a:r>
          </a:p>
        </p:txBody>
      </p:sp>
      <p:sp>
        <p:nvSpPr>
          <p:cNvPr id="2" name="Date Placeholder 1"/>
          <p:cNvSpPr>
            <a:spLocks noGrp="1"/>
          </p:cNvSpPr>
          <p:nvPr>
            <p:ph type="dt" sz="half" idx="10"/>
          </p:nvPr>
        </p:nvSpPr>
        <p:spPr/>
        <p:txBody>
          <a:bodyPr rtlCol="0"/>
          <a:lstStyle/>
          <a:p>
            <a:pPr rtl="0"/>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200093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962F4D-0DEC-964B-A6AB-FC216288F0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7" name="Rectangle 6">
            <a:extLst>
              <a:ext uri="{FF2B5EF4-FFF2-40B4-BE49-F238E27FC236}">
                <a16:creationId xmlns:a16="http://schemas.microsoft.com/office/drawing/2014/main" id="{ED787BCD-616A-804C-A098-F83BB07D0179}"/>
              </a:ext>
            </a:extLst>
          </p:cNvPr>
          <p:cNvSpPr/>
          <p:nvPr userDrawn="1"/>
        </p:nvSpPr>
        <p:spPr>
          <a:xfrm>
            <a:off x="0" y="3993931"/>
            <a:ext cx="9144000" cy="2228193"/>
          </a:xfrm>
          <a:prstGeom prst="rect">
            <a:avLst/>
          </a:prstGeom>
          <a:solidFill>
            <a:srgbClr val="F68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tangle 11">
            <a:extLst>
              <a:ext uri="{FF2B5EF4-FFF2-40B4-BE49-F238E27FC236}">
                <a16:creationId xmlns:a16="http://schemas.microsoft.com/office/drawing/2014/main" id="{D7245184-EF5D-3F4A-B4F9-7BE2F3ED3D71}"/>
              </a:ext>
            </a:extLst>
          </p:cNvPr>
          <p:cNvSpPr/>
          <p:nvPr userDrawn="1"/>
        </p:nvSpPr>
        <p:spPr>
          <a:xfrm>
            <a:off x="0" y="0"/>
            <a:ext cx="9144000" cy="6858000"/>
          </a:xfrm>
          <a:prstGeom prst="rect">
            <a:avLst/>
          </a:prstGeom>
          <a:solidFill>
            <a:srgbClr val="F68C2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3" name="Title 1">
            <a:extLst>
              <a:ext uri="{FF2B5EF4-FFF2-40B4-BE49-F238E27FC236}">
                <a16:creationId xmlns:a16="http://schemas.microsoft.com/office/drawing/2014/main" id="{AD7F5CE8-D924-1746-A84F-4158C5EC119D}"/>
              </a:ext>
            </a:extLst>
          </p:cNvPr>
          <p:cNvSpPr>
            <a:spLocks noGrp="1"/>
          </p:cNvSpPr>
          <p:nvPr>
            <p:ph type="ctrTitle" hasCustomPrompt="1"/>
          </p:nvPr>
        </p:nvSpPr>
        <p:spPr>
          <a:xfrm>
            <a:off x="0" y="3168869"/>
            <a:ext cx="9143999" cy="2387600"/>
          </a:xfrm>
        </p:spPr>
        <p:txBody>
          <a:bodyPr rtlCol="0" anchor="b" anchorCtr="0">
            <a:normAutofit/>
          </a:bodyPr>
          <a:lstStyle>
            <a:lvl1pPr algn="ctr">
              <a:defRPr sz="5400" b="1">
                <a:solidFill>
                  <a:schemeClr val="bg1"/>
                </a:solidFill>
              </a:defRPr>
            </a:lvl1pPr>
          </a:lstStyle>
          <a:p>
            <a:pPr rtl="0"/>
            <a:r>
              <a:rPr lang="yue" sz="5400"/>
              <a:t>Section Break Title</a:t>
            </a:r>
          </a:p>
        </p:txBody>
      </p:sp>
      <p:sp>
        <p:nvSpPr>
          <p:cNvPr id="2" name="Date Placeholder 1"/>
          <p:cNvSpPr>
            <a:spLocks noGrp="1"/>
          </p:cNvSpPr>
          <p:nvPr>
            <p:ph type="dt" sz="half" idx="10"/>
          </p:nvPr>
        </p:nvSpPr>
        <p:spPr/>
        <p:txBody>
          <a:bodyPr rtlCol="0"/>
          <a:lstStyle/>
          <a:p>
            <a:pPr rtl="0"/>
            <a:endParaRPr lang="en-US" dirty="0"/>
          </a:p>
        </p:txBody>
      </p:sp>
      <p:sp>
        <p:nvSpPr>
          <p:cNvPr id="3" name="Footer Placeholder 2"/>
          <p:cNvSpPr>
            <a:spLocks noGrp="1"/>
          </p:cNvSpPr>
          <p:nvPr>
            <p:ph type="ftr" sz="quarter" idx="11"/>
          </p:nvPr>
        </p:nvSpPr>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195085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40BB67-0C74-4F4D-9199-EA0B1B9F6F06}"/>
              </a:ext>
            </a:extLst>
          </p:cNvPr>
          <p:cNvSpPr/>
          <p:nvPr userDrawn="1"/>
        </p:nvSpPr>
        <p:spPr>
          <a:xfrm>
            <a:off x="4582180" y="-13450"/>
            <a:ext cx="4561820" cy="6871450"/>
          </a:xfrm>
          <a:prstGeom prst="rect">
            <a:avLst/>
          </a:prstGeom>
          <a:solidFill>
            <a:srgbClr val="F68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Title 1">
            <a:extLst>
              <a:ext uri="{FF2B5EF4-FFF2-40B4-BE49-F238E27FC236}">
                <a16:creationId xmlns:a16="http://schemas.microsoft.com/office/drawing/2014/main" id="{71D073E5-DCD5-024B-B465-375C99C84C93}"/>
              </a:ext>
            </a:extLst>
          </p:cNvPr>
          <p:cNvSpPr>
            <a:spLocks noGrp="1"/>
          </p:cNvSpPr>
          <p:nvPr>
            <p:ph type="title" hasCustomPrompt="1"/>
          </p:nvPr>
        </p:nvSpPr>
        <p:spPr>
          <a:xfrm>
            <a:off x="5093955" y="763616"/>
            <a:ext cx="3628932" cy="1325563"/>
          </a:xfrm>
        </p:spPr>
        <p:txBody>
          <a:bodyPr rtlCol="0"/>
          <a:lstStyle>
            <a:lvl1pPr>
              <a:defRPr b="1">
                <a:solidFill>
                  <a:schemeClr val="bg1"/>
                </a:solidFill>
              </a:defRPr>
            </a:lvl1pPr>
          </a:lstStyle>
          <a:p>
            <a:pPr rtl="0"/>
            <a:r>
              <a:rPr lang="yue"/>
              <a:t>Insert Title Here</a:t>
            </a:r>
          </a:p>
        </p:txBody>
      </p:sp>
      <p:sp>
        <p:nvSpPr>
          <p:cNvPr id="11" name="Content Placeholder 2">
            <a:extLst>
              <a:ext uri="{FF2B5EF4-FFF2-40B4-BE49-F238E27FC236}">
                <a16:creationId xmlns:a16="http://schemas.microsoft.com/office/drawing/2014/main" id="{ED81C99E-9331-A448-B92C-D228DB210EF9}"/>
              </a:ext>
            </a:extLst>
          </p:cNvPr>
          <p:cNvSpPr>
            <a:spLocks noGrp="1"/>
          </p:cNvSpPr>
          <p:nvPr>
            <p:ph idx="1" hasCustomPrompt="1"/>
          </p:nvPr>
        </p:nvSpPr>
        <p:spPr>
          <a:xfrm>
            <a:off x="5093955" y="2290452"/>
            <a:ext cx="3628932" cy="3994085"/>
          </a:xfrm>
        </p:spPr>
        <p:txBody>
          <a:bodyPr rtlCol="0">
            <a:normAutofit/>
          </a:bodyPr>
          <a:lstStyle>
            <a:lvl1pPr marL="228600" indent="-228600">
              <a:lnSpc>
                <a:spcPts val="2400"/>
              </a:lnSpc>
              <a:buClr>
                <a:srgbClr val="FED9A0"/>
              </a:buClr>
              <a:buSzPct val="100000"/>
              <a:buFont typeface="Wingdings" pitchFamily="2" charset="2"/>
              <a:buChar char="§"/>
              <a:defRPr sz="1800" baseline="0">
                <a:solidFill>
                  <a:schemeClr val="bg1"/>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cxnSp>
        <p:nvCxnSpPr>
          <p:cNvPr id="12" name="Straight Connector 11">
            <a:extLst>
              <a:ext uri="{FF2B5EF4-FFF2-40B4-BE49-F238E27FC236}">
                <a16:creationId xmlns:a16="http://schemas.microsoft.com/office/drawing/2014/main" id="{3D6E9271-AD40-BA4E-A612-140EA041718D}"/>
              </a:ext>
            </a:extLst>
          </p:cNvPr>
          <p:cNvCxnSpPr>
            <a:cxnSpLocks/>
          </p:cNvCxnSpPr>
          <p:nvPr userDrawn="1"/>
        </p:nvCxnSpPr>
        <p:spPr>
          <a:xfrm flipH="1">
            <a:off x="5093956" y="472699"/>
            <a:ext cx="3628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AA57FEB-475B-BD40-A55D-63B311E4AB65}"/>
              </a:ext>
            </a:extLst>
          </p:cNvPr>
          <p:cNvSpPr/>
          <p:nvPr userDrawn="1"/>
        </p:nvSpPr>
        <p:spPr>
          <a:xfrm>
            <a:off x="467" y="2398816"/>
            <a:ext cx="4581713" cy="4459184"/>
          </a:xfrm>
          <a:prstGeom prst="rect">
            <a:avLst/>
          </a:prstGeom>
          <a:solidFill>
            <a:srgbClr val="FE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Rectangle 19">
            <a:extLst>
              <a:ext uri="{FF2B5EF4-FFF2-40B4-BE49-F238E27FC236}">
                <a16:creationId xmlns:a16="http://schemas.microsoft.com/office/drawing/2014/main" id="{92A8D86A-E8B0-D84E-994E-157B46D0606C}"/>
              </a:ext>
            </a:extLst>
          </p:cNvPr>
          <p:cNvSpPr/>
          <p:nvPr userDrawn="1"/>
        </p:nvSpPr>
        <p:spPr>
          <a:xfrm>
            <a:off x="0" y="-13449"/>
            <a:ext cx="457728" cy="2423984"/>
          </a:xfrm>
          <a:prstGeom prst="rect">
            <a:avLst/>
          </a:prstGeom>
          <a:solidFill>
            <a:srgbClr val="D72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TextBox 20">
            <a:extLst>
              <a:ext uri="{FF2B5EF4-FFF2-40B4-BE49-F238E27FC236}">
                <a16:creationId xmlns:a16="http://schemas.microsoft.com/office/drawing/2014/main" id="{617F356F-AD85-984E-A9AB-FDDDBB5ABD5B}"/>
              </a:ext>
            </a:extLst>
          </p:cNvPr>
          <p:cNvSpPr txBox="1"/>
          <p:nvPr userDrawn="1"/>
        </p:nvSpPr>
        <p:spPr>
          <a:xfrm rot="16200000">
            <a:off x="-575585" y="1131894"/>
            <a:ext cx="1684226" cy="230343"/>
          </a:xfrm>
          <a:prstGeom prst="rect">
            <a:avLst/>
          </a:prstGeom>
          <a:noFill/>
        </p:spPr>
        <p:txBody>
          <a:bodyPr wrap="none" lIns="0" tIns="0" rIns="0" bIns="0" rtlCol="0">
            <a:noAutofit/>
          </a:bodyPr>
          <a:lstStyle/>
          <a:p>
            <a:pPr algn="r" rtl="0"/>
            <a:r>
              <a:rPr lang="yue" sz="1000" b="0" spc="40">
                <a:solidFill>
                  <a:schemeClr val="bg1"/>
                </a:solidFill>
                <a:latin typeface="Arial" panose="020B0604020202020204" pitchFamily="34" charset="0"/>
                <a:ea typeface="Verdana" panose="020B0604030504040204" pitchFamily="34" charset="0"/>
                <a:cs typeface="Arial" panose="020B0604020202020204" pitchFamily="34" charset="0"/>
              </a:rPr>
              <a:t>Los Angeles City Planning</a:t>
            </a:r>
          </a:p>
        </p:txBody>
      </p:sp>
      <p:sp>
        <p:nvSpPr>
          <p:cNvPr id="22" name="Picture Placeholder 19">
            <a:extLst>
              <a:ext uri="{FF2B5EF4-FFF2-40B4-BE49-F238E27FC236}">
                <a16:creationId xmlns:a16="http://schemas.microsoft.com/office/drawing/2014/main" id="{22372FA1-9ADA-3C4C-A82A-C4D4AB06A3ED}"/>
              </a:ext>
            </a:extLst>
          </p:cNvPr>
          <p:cNvSpPr>
            <a:spLocks noGrp="1"/>
          </p:cNvSpPr>
          <p:nvPr>
            <p:ph type="pic" sz="quarter" idx="10"/>
          </p:nvPr>
        </p:nvSpPr>
        <p:spPr>
          <a:xfrm>
            <a:off x="457465" y="404953"/>
            <a:ext cx="4124715" cy="6048235"/>
          </a:xfrm>
          <a:solidFill>
            <a:schemeClr val="bg2">
              <a:lumMod val="90000"/>
            </a:schemeClr>
          </a:solidFill>
        </p:spPr>
        <p:txBody>
          <a:bodyPr rtlCol="0" anchor="ctr" anchorCtr="0"/>
          <a:lstStyle>
            <a:lvl1pPr marL="0" indent="0" algn="ctr">
              <a:buNone/>
              <a:defRPr>
                <a:solidFill>
                  <a:schemeClr val="bg1"/>
                </a:solidFill>
              </a:defRPr>
            </a:lvl1pPr>
          </a:lstStyle>
          <a:p>
            <a:pPr rtl="0"/>
            <a:endParaRPr lang="en-US" dirty="0"/>
          </a:p>
        </p:txBody>
      </p:sp>
      <p:sp>
        <p:nvSpPr>
          <p:cNvPr id="2" name="Date Placeholder 1"/>
          <p:cNvSpPr>
            <a:spLocks noGrp="1"/>
          </p:cNvSpPr>
          <p:nvPr>
            <p:ph type="dt" sz="half" idx="11"/>
          </p:nvPr>
        </p:nvSpPr>
        <p:spPr/>
        <p:txBody>
          <a:bodyPr rtlCol="0"/>
          <a:lstStyle/>
          <a:p>
            <a:pPr rtl="0"/>
            <a:endParaRPr lang="en-US" dirty="0"/>
          </a:p>
        </p:txBody>
      </p:sp>
      <p:sp>
        <p:nvSpPr>
          <p:cNvPr id="3" name="Footer Placeholder 2"/>
          <p:cNvSpPr>
            <a:spLocks noGrp="1"/>
          </p:cNvSpPr>
          <p:nvPr>
            <p:ph type="ftr" sz="quarter" idx="12"/>
          </p:nvPr>
        </p:nvSpPr>
        <p:spPr/>
        <p:txBody>
          <a:bodyPr rtlCol="0"/>
          <a:lstStyle/>
          <a:p>
            <a:pPr rtl="0"/>
            <a:endParaRPr lang="en-US" dirty="0"/>
          </a:p>
        </p:txBody>
      </p:sp>
      <p:sp>
        <p:nvSpPr>
          <p:cNvPr id="4" name="Slide Number Placeholder 3"/>
          <p:cNvSpPr>
            <a:spLocks noGrp="1"/>
          </p:cNvSpPr>
          <p:nvPr>
            <p:ph type="sldNum" sz="quarter" idx="13"/>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310414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40BB67-0C74-4F4D-9199-EA0B1B9F6F06}"/>
              </a:ext>
            </a:extLst>
          </p:cNvPr>
          <p:cNvSpPr/>
          <p:nvPr userDrawn="1"/>
        </p:nvSpPr>
        <p:spPr>
          <a:xfrm>
            <a:off x="0" y="-13450"/>
            <a:ext cx="4561820" cy="6871450"/>
          </a:xfrm>
          <a:prstGeom prst="rect">
            <a:avLst/>
          </a:prstGeom>
          <a:solidFill>
            <a:srgbClr val="F68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Content Placeholder 2">
            <a:extLst>
              <a:ext uri="{FF2B5EF4-FFF2-40B4-BE49-F238E27FC236}">
                <a16:creationId xmlns:a16="http://schemas.microsoft.com/office/drawing/2014/main" id="{ED81C99E-9331-A448-B92C-D228DB210EF9}"/>
              </a:ext>
            </a:extLst>
          </p:cNvPr>
          <p:cNvSpPr>
            <a:spLocks noGrp="1"/>
          </p:cNvSpPr>
          <p:nvPr>
            <p:ph idx="1" hasCustomPrompt="1"/>
          </p:nvPr>
        </p:nvSpPr>
        <p:spPr>
          <a:xfrm>
            <a:off x="511775" y="2290452"/>
            <a:ext cx="3628932" cy="3994085"/>
          </a:xfrm>
        </p:spPr>
        <p:txBody>
          <a:bodyPr rtlCol="0">
            <a:normAutofit/>
          </a:bodyPr>
          <a:lstStyle>
            <a:lvl1pPr marL="228600" indent="-228600">
              <a:lnSpc>
                <a:spcPts val="2400"/>
              </a:lnSpc>
              <a:buClr>
                <a:srgbClr val="FED9A0"/>
              </a:buClr>
              <a:buSzPct val="100000"/>
              <a:buFont typeface="Wingdings" pitchFamily="2" charset="2"/>
              <a:buChar char="§"/>
              <a:defRPr sz="1800" baseline="0">
                <a:solidFill>
                  <a:schemeClr val="bg1"/>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cxnSp>
        <p:nvCxnSpPr>
          <p:cNvPr id="12" name="Straight Connector 11">
            <a:extLst>
              <a:ext uri="{FF2B5EF4-FFF2-40B4-BE49-F238E27FC236}">
                <a16:creationId xmlns:a16="http://schemas.microsoft.com/office/drawing/2014/main" id="{3D6E9271-AD40-BA4E-A612-140EA041718D}"/>
              </a:ext>
            </a:extLst>
          </p:cNvPr>
          <p:cNvCxnSpPr>
            <a:cxnSpLocks/>
          </p:cNvCxnSpPr>
          <p:nvPr userDrawn="1"/>
        </p:nvCxnSpPr>
        <p:spPr>
          <a:xfrm flipH="1">
            <a:off x="511776" y="472699"/>
            <a:ext cx="3628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AA57FEB-475B-BD40-A55D-63B311E4AB65}"/>
              </a:ext>
            </a:extLst>
          </p:cNvPr>
          <p:cNvSpPr/>
          <p:nvPr userDrawn="1"/>
        </p:nvSpPr>
        <p:spPr>
          <a:xfrm>
            <a:off x="4561820" y="2398816"/>
            <a:ext cx="4581713" cy="4459184"/>
          </a:xfrm>
          <a:prstGeom prst="rect">
            <a:avLst/>
          </a:prstGeom>
          <a:solidFill>
            <a:srgbClr val="FE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Rectangle 19">
            <a:extLst>
              <a:ext uri="{FF2B5EF4-FFF2-40B4-BE49-F238E27FC236}">
                <a16:creationId xmlns:a16="http://schemas.microsoft.com/office/drawing/2014/main" id="{92A8D86A-E8B0-D84E-994E-157B46D0606C}"/>
              </a:ext>
            </a:extLst>
          </p:cNvPr>
          <p:cNvSpPr/>
          <p:nvPr userDrawn="1"/>
        </p:nvSpPr>
        <p:spPr>
          <a:xfrm>
            <a:off x="8686273" y="-13448"/>
            <a:ext cx="457728" cy="2423984"/>
          </a:xfrm>
          <a:prstGeom prst="rect">
            <a:avLst/>
          </a:prstGeom>
          <a:solidFill>
            <a:srgbClr val="D72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TextBox 20">
            <a:extLst>
              <a:ext uri="{FF2B5EF4-FFF2-40B4-BE49-F238E27FC236}">
                <a16:creationId xmlns:a16="http://schemas.microsoft.com/office/drawing/2014/main" id="{617F356F-AD85-984E-A9AB-FDDDBB5ABD5B}"/>
              </a:ext>
            </a:extLst>
          </p:cNvPr>
          <p:cNvSpPr txBox="1"/>
          <p:nvPr userDrawn="1"/>
        </p:nvSpPr>
        <p:spPr>
          <a:xfrm rot="5400000">
            <a:off x="8057247" y="1131895"/>
            <a:ext cx="1684226" cy="230343"/>
          </a:xfrm>
          <a:prstGeom prst="rect">
            <a:avLst/>
          </a:prstGeom>
          <a:noFill/>
        </p:spPr>
        <p:txBody>
          <a:bodyPr wrap="none" lIns="0" tIns="0" rIns="0" bIns="0" rtlCol="0">
            <a:noAutofit/>
          </a:bodyPr>
          <a:lstStyle/>
          <a:p>
            <a:pPr algn="l" rtl="0"/>
            <a:r>
              <a:rPr lang="yue" sz="1000" b="0" spc="40">
                <a:solidFill>
                  <a:schemeClr val="bg1"/>
                </a:solidFill>
                <a:latin typeface="Arial" panose="020B0604020202020204" pitchFamily="34" charset="0"/>
                <a:ea typeface="Verdana" panose="020B0604030504040204" pitchFamily="34" charset="0"/>
                <a:cs typeface="Arial" panose="020B0604020202020204" pitchFamily="34" charset="0"/>
              </a:rPr>
              <a:t>Los Angeles City Planning</a:t>
            </a:r>
          </a:p>
        </p:txBody>
      </p:sp>
      <p:sp>
        <p:nvSpPr>
          <p:cNvPr id="22" name="Picture Placeholder 19">
            <a:extLst>
              <a:ext uri="{FF2B5EF4-FFF2-40B4-BE49-F238E27FC236}">
                <a16:creationId xmlns:a16="http://schemas.microsoft.com/office/drawing/2014/main" id="{22372FA1-9ADA-3C4C-A82A-C4D4AB06A3ED}"/>
              </a:ext>
            </a:extLst>
          </p:cNvPr>
          <p:cNvSpPr>
            <a:spLocks noGrp="1"/>
          </p:cNvSpPr>
          <p:nvPr>
            <p:ph type="pic" sz="quarter" idx="10"/>
          </p:nvPr>
        </p:nvSpPr>
        <p:spPr>
          <a:xfrm>
            <a:off x="4561820" y="404953"/>
            <a:ext cx="4124715" cy="6048235"/>
          </a:xfrm>
          <a:solidFill>
            <a:schemeClr val="bg2">
              <a:lumMod val="90000"/>
            </a:schemeClr>
          </a:solidFill>
        </p:spPr>
        <p:txBody>
          <a:bodyPr rtlCol="0" anchor="ctr" anchorCtr="0"/>
          <a:lstStyle>
            <a:lvl1pPr marL="0" indent="0" algn="ctr">
              <a:buNone/>
              <a:defRPr>
                <a:solidFill>
                  <a:schemeClr val="bg1"/>
                </a:solidFill>
              </a:defRPr>
            </a:lvl1pPr>
          </a:lstStyle>
          <a:p>
            <a:pPr rtl="0"/>
            <a:endParaRPr lang="en-US" dirty="0"/>
          </a:p>
        </p:txBody>
      </p:sp>
      <p:sp>
        <p:nvSpPr>
          <p:cNvPr id="2" name="Date Placeholder 1"/>
          <p:cNvSpPr>
            <a:spLocks noGrp="1"/>
          </p:cNvSpPr>
          <p:nvPr>
            <p:ph type="dt" sz="half" idx="11"/>
          </p:nvPr>
        </p:nvSpPr>
        <p:spPr/>
        <p:txBody>
          <a:bodyPr rtlCol="0"/>
          <a:lstStyle/>
          <a:p>
            <a:pPr rtl="0"/>
            <a:endParaRPr lang="en-US" dirty="0"/>
          </a:p>
        </p:txBody>
      </p:sp>
      <p:sp>
        <p:nvSpPr>
          <p:cNvPr id="3" name="Footer Placeholder 2"/>
          <p:cNvSpPr>
            <a:spLocks noGrp="1"/>
          </p:cNvSpPr>
          <p:nvPr>
            <p:ph type="ftr" sz="quarter" idx="12"/>
          </p:nvPr>
        </p:nvSpPr>
        <p:spPr/>
        <p:txBody>
          <a:bodyPr rtlCol="0"/>
          <a:lstStyle/>
          <a:p>
            <a:pPr rtl="0"/>
            <a:endParaRPr lang="en-US" dirty="0"/>
          </a:p>
        </p:txBody>
      </p:sp>
      <p:sp>
        <p:nvSpPr>
          <p:cNvPr id="4" name="Slide Number Placeholder 3"/>
          <p:cNvSpPr>
            <a:spLocks noGrp="1"/>
          </p:cNvSpPr>
          <p:nvPr>
            <p:ph type="sldNum" sz="quarter" idx="13"/>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205918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40BB67-0C74-4F4D-9199-EA0B1B9F6F06}"/>
              </a:ext>
            </a:extLst>
          </p:cNvPr>
          <p:cNvSpPr/>
          <p:nvPr userDrawn="1"/>
        </p:nvSpPr>
        <p:spPr>
          <a:xfrm>
            <a:off x="4582180" y="-13449"/>
            <a:ext cx="4561820" cy="6871450"/>
          </a:xfrm>
          <a:prstGeom prst="rect">
            <a:avLst/>
          </a:prstGeom>
          <a:solidFill>
            <a:srgbClr val="F68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Title 1">
            <a:extLst>
              <a:ext uri="{FF2B5EF4-FFF2-40B4-BE49-F238E27FC236}">
                <a16:creationId xmlns:a16="http://schemas.microsoft.com/office/drawing/2014/main" id="{71D073E5-DCD5-024B-B465-375C99C84C93}"/>
              </a:ext>
            </a:extLst>
          </p:cNvPr>
          <p:cNvSpPr>
            <a:spLocks noGrp="1"/>
          </p:cNvSpPr>
          <p:nvPr>
            <p:ph type="title" hasCustomPrompt="1"/>
          </p:nvPr>
        </p:nvSpPr>
        <p:spPr>
          <a:xfrm>
            <a:off x="5093955" y="763616"/>
            <a:ext cx="3628932" cy="1325563"/>
          </a:xfrm>
        </p:spPr>
        <p:txBody>
          <a:bodyPr rtlCol="0"/>
          <a:lstStyle>
            <a:lvl1pPr>
              <a:defRPr b="1">
                <a:solidFill>
                  <a:schemeClr val="bg1"/>
                </a:solidFill>
              </a:defRPr>
            </a:lvl1pPr>
          </a:lstStyle>
          <a:p>
            <a:pPr rtl="0"/>
            <a:r>
              <a:rPr lang="yue"/>
              <a:t>Insert Title Here</a:t>
            </a:r>
          </a:p>
        </p:txBody>
      </p:sp>
      <p:sp>
        <p:nvSpPr>
          <p:cNvPr id="11" name="Content Placeholder 2">
            <a:extLst>
              <a:ext uri="{FF2B5EF4-FFF2-40B4-BE49-F238E27FC236}">
                <a16:creationId xmlns:a16="http://schemas.microsoft.com/office/drawing/2014/main" id="{ED81C99E-9331-A448-B92C-D228DB210EF9}"/>
              </a:ext>
            </a:extLst>
          </p:cNvPr>
          <p:cNvSpPr>
            <a:spLocks noGrp="1"/>
          </p:cNvSpPr>
          <p:nvPr>
            <p:ph idx="1" hasCustomPrompt="1"/>
          </p:nvPr>
        </p:nvSpPr>
        <p:spPr>
          <a:xfrm>
            <a:off x="5093955" y="2721207"/>
            <a:ext cx="3628932" cy="3731982"/>
          </a:xfrm>
        </p:spPr>
        <p:txBody>
          <a:bodyPr rtlCol="0">
            <a:normAutofit/>
          </a:bodyPr>
          <a:lstStyle>
            <a:lvl1pPr marL="228600" indent="-228600">
              <a:lnSpc>
                <a:spcPts val="2400"/>
              </a:lnSpc>
              <a:buClr>
                <a:srgbClr val="FED9A0"/>
              </a:buClr>
              <a:buSzPct val="100000"/>
              <a:buFont typeface="Wingdings" pitchFamily="2" charset="2"/>
              <a:buChar char="§"/>
              <a:defRPr sz="1800" baseline="0">
                <a:solidFill>
                  <a:schemeClr val="bg1"/>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cxnSp>
        <p:nvCxnSpPr>
          <p:cNvPr id="12" name="Straight Connector 11">
            <a:extLst>
              <a:ext uri="{FF2B5EF4-FFF2-40B4-BE49-F238E27FC236}">
                <a16:creationId xmlns:a16="http://schemas.microsoft.com/office/drawing/2014/main" id="{3D6E9271-AD40-BA4E-A612-140EA041718D}"/>
              </a:ext>
            </a:extLst>
          </p:cNvPr>
          <p:cNvCxnSpPr>
            <a:cxnSpLocks/>
          </p:cNvCxnSpPr>
          <p:nvPr userDrawn="1"/>
        </p:nvCxnSpPr>
        <p:spPr>
          <a:xfrm flipH="1">
            <a:off x="5093956" y="472699"/>
            <a:ext cx="3628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AA57FEB-475B-BD40-A55D-63B311E4AB65}"/>
              </a:ext>
            </a:extLst>
          </p:cNvPr>
          <p:cNvSpPr/>
          <p:nvPr userDrawn="1"/>
        </p:nvSpPr>
        <p:spPr>
          <a:xfrm>
            <a:off x="467" y="2398816"/>
            <a:ext cx="4581713" cy="4459184"/>
          </a:xfrm>
          <a:prstGeom prst="rect">
            <a:avLst/>
          </a:prstGeom>
          <a:solidFill>
            <a:srgbClr val="FE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Rectangle 19">
            <a:extLst>
              <a:ext uri="{FF2B5EF4-FFF2-40B4-BE49-F238E27FC236}">
                <a16:creationId xmlns:a16="http://schemas.microsoft.com/office/drawing/2014/main" id="{92A8D86A-E8B0-D84E-994E-157B46D0606C}"/>
              </a:ext>
            </a:extLst>
          </p:cNvPr>
          <p:cNvSpPr/>
          <p:nvPr userDrawn="1"/>
        </p:nvSpPr>
        <p:spPr>
          <a:xfrm>
            <a:off x="0" y="-13449"/>
            <a:ext cx="457728" cy="2423984"/>
          </a:xfrm>
          <a:prstGeom prst="rect">
            <a:avLst/>
          </a:prstGeom>
          <a:solidFill>
            <a:srgbClr val="D72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TextBox 20">
            <a:extLst>
              <a:ext uri="{FF2B5EF4-FFF2-40B4-BE49-F238E27FC236}">
                <a16:creationId xmlns:a16="http://schemas.microsoft.com/office/drawing/2014/main" id="{617F356F-AD85-984E-A9AB-FDDDBB5ABD5B}"/>
              </a:ext>
            </a:extLst>
          </p:cNvPr>
          <p:cNvSpPr txBox="1"/>
          <p:nvPr userDrawn="1"/>
        </p:nvSpPr>
        <p:spPr>
          <a:xfrm rot="16200000">
            <a:off x="-575585" y="1131894"/>
            <a:ext cx="1684226" cy="230343"/>
          </a:xfrm>
          <a:prstGeom prst="rect">
            <a:avLst/>
          </a:prstGeom>
          <a:noFill/>
        </p:spPr>
        <p:txBody>
          <a:bodyPr wrap="none" lIns="0" tIns="0" rIns="0" bIns="0" rtlCol="0">
            <a:noAutofit/>
          </a:bodyPr>
          <a:lstStyle/>
          <a:p>
            <a:pPr algn="r" rtl="0"/>
            <a:r>
              <a:rPr lang="yue" sz="1000" b="0" spc="40">
                <a:solidFill>
                  <a:schemeClr val="bg1"/>
                </a:solidFill>
                <a:latin typeface="Arial" panose="020B0604020202020204" pitchFamily="34" charset="0"/>
                <a:ea typeface="Verdana" panose="020B0604030504040204" pitchFamily="34" charset="0"/>
                <a:cs typeface="Arial" panose="020B0604020202020204" pitchFamily="34" charset="0"/>
              </a:rPr>
              <a:t>Los Angeles City Planning</a:t>
            </a:r>
          </a:p>
        </p:txBody>
      </p:sp>
      <p:sp>
        <p:nvSpPr>
          <p:cNvPr id="22" name="Picture Placeholder 19">
            <a:extLst>
              <a:ext uri="{FF2B5EF4-FFF2-40B4-BE49-F238E27FC236}">
                <a16:creationId xmlns:a16="http://schemas.microsoft.com/office/drawing/2014/main" id="{22372FA1-9ADA-3C4C-A82A-C4D4AB06A3ED}"/>
              </a:ext>
            </a:extLst>
          </p:cNvPr>
          <p:cNvSpPr>
            <a:spLocks noGrp="1"/>
          </p:cNvSpPr>
          <p:nvPr>
            <p:ph type="pic" sz="quarter" idx="10"/>
          </p:nvPr>
        </p:nvSpPr>
        <p:spPr>
          <a:xfrm>
            <a:off x="457465" y="404953"/>
            <a:ext cx="4124715" cy="6048235"/>
          </a:xfrm>
          <a:solidFill>
            <a:schemeClr val="bg2">
              <a:lumMod val="90000"/>
            </a:schemeClr>
          </a:solidFill>
        </p:spPr>
        <p:txBody>
          <a:bodyPr rtlCol="0" anchor="ctr" anchorCtr="0"/>
          <a:lstStyle>
            <a:lvl1pPr marL="0" indent="0" algn="ctr">
              <a:buNone/>
              <a:defRPr>
                <a:solidFill>
                  <a:schemeClr val="bg1"/>
                </a:solidFill>
              </a:defRPr>
            </a:lvl1pPr>
          </a:lstStyle>
          <a:p>
            <a:pPr rtl="0"/>
            <a:endParaRPr lang="en-US" dirty="0"/>
          </a:p>
        </p:txBody>
      </p:sp>
      <p:sp>
        <p:nvSpPr>
          <p:cNvPr id="14" name="Content Placeholder 2">
            <a:extLst>
              <a:ext uri="{FF2B5EF4-FFF2-40B4-BE49-F238E27FC236}">
                <a16:creationId xmlns:a16="http://schemas.microsoft.com/office/drawing/2014/main" id="{6A3A7F9B-DE61-134A-98C9-19C794EABC51}"/>
              </a:ext>
            </a:extLst>
          </p:cNvPr>
          <p:cNvSpPr>
            <a:spLocks noGrp="1"/>
          </p:cNvSpPr>
          <p:nvPr>
            <p:ph idx="12" hasCustomPrompt="1"/>
          </p:nvPr>
        </p:nvSpPr>
        <p:spPr>
          <a:xfrm>
            <a:off x="5120048" y="2302860"/>
            <a:ext cx="3602840" cy="287915"/>
          </a:xfrm>
        </p:spPr>
        <p:txBody>
          <a:bodyPr lIns="0" tIns="0" rIns="0" bIns="0" rtlCol="0">
            <a:normAutofit/>
          </a:bodyPr>
          <a:lstStyle>
            <a:lvl1pPr marL="0" indent="0">
              <a:buNone/>
              <a:defRPr sz="2400" b="1">
                <a:solidFill>
                  <a:srgbClr val="FED9A0"/>
                </a:solidFill>
              </a:defRPr>
            </a:lvl1pPr>
            <a:lvl2pPr>
              <a:defRPr>
                <a:solidFill>
                  <a:srgbClr val="6D6E71"/>
                </a:solidFill>
              </a:defRPr>
            </a:lvl2pPr>
            <a:lvl3pPr>
              <a:defRPr>
                <a:solidFill>
                  <a:srgbClr val="6D6E71"/>
                </a:solidFill>
              </a:defRPr>
            </a:lvl3pPr>
            <a:lvl4pPr>
              <a:defRPr>
                <a:solidFill>
                  <a:srgbClr val="6D6E71"/>
                </a:solidFill>
              </a:defRPr>
            </a:lvl4pPr>
            <a:lvl5pPr>
              <a:defRPr>
                <a:solidFill>
                  <a:srgbClr val="6D6E71"/>
                </a:solidFill>
              </a:defRPr>
            </a:lvl5pPr>
          </a:lstStyle>
          <a:p>
            <a:pPr lvl="0" rtl="0"/>
            <a:r>
              <a:rPr lang="yue"/>
              <a:t>Lorem Ipsum</a:t>
            </a:r>
          </a:p>
        </p:txBody>
      </p:sp>
      <p:sp>
        <p:nvSpPr>
          <p:cNvPr id="2" name="Date Placeholder 1"/>
          <p:cNvSpPr>
            <a:spLocks noGrp="1"/>
          </p:cNvSpPr>
          <p:nvPr>
            <p:ph type="dt" sz="half" idx="13"/>
          </p:nvPr>
        </p:nvSpPr>
        <p:spPr/>
        <p:txBody>
          <a:bodyPr rtlCol="0"/>
          <a:lstStyle/>
          <a:p>
            <a:pPr rtl="0"/>
            <a:endParaRPr lang="en-US" dirty="0"/>
          </a:p>
        </p:txBody>
      </p:sp>
      <p:sp>
        <p:nvSpPr>
          <p:cNvPr id="3" name="Footer Placeholder 2"/>
          <p:cNvSpPr>
            <a:spLocks noGrp="1"/>
          </p:cNvSpPr>
          <p:nvPr>
            <p:ph type="ftr" sz="quarter" idx="14"/>
          </p:nvPr>
        </p:nvSpPr>
        <p:spPr/>
        <p:txBody>
          <a:bodyPr rtlCol="0"/>
          <a:lstStyle/>
          <a:p>
            <a:pPr rtl="0"/>
            <a:endParaRPr lang="en-US" dirty="0"/>
          </a:p>
        </p:txBody>
      </p:sp>
      <p:sp>
        <p:nvSpPr>
          <p:cNvPr id="4" name="Slide Number Placeholder 3"/>
          <p:cNvSpPr>
            <a:spLocks noGrp="1"/>
          </p:cNvSpPr>
          <p:nvPr>
            <p:ph type="sldNum" sz="quarter" idx="15"/>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258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40BB67-0C74-4F4D-9199-EA0B1B9F6F06}"/>
              </a:ext>
            </a:extLst>
          </p:cNvPr>
          <p:cNvSpPr/>
          <p:nvPr userDrawn="1"/>
        </p:nvSpPr>
        <p:spPr>
          <a:xfrm>
            <a:off x="0" y="-13450"/>
            <a:ext cx="4561820" cy="6871450"/>
          </a:xfrm>
          <a:prstGeom prst="rect">
            <a:avLst/>
          </a:prstGeom>
          <a:solidFill>
            <a:srgbClr val="F68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Title 1">
            <a:extLst>
              <a:ext uri="{FF2B5EF4-FFF2-40B4-BE49-F238E27FC236}">
                <a16:creationId xmlns:a16="http://schemas.microsoft.com/office/drawing/2014/main" id="{71D073E5-DCD5-024B-B465-375C99C84C93}"/>
              </a:ext>
            </a:extLst>
          </p:cNvPr>
          <p:cNvSpPr>
            <a:spLocks noGrp="1"/>
          </p:cNvSpPr>
          <p:nvPr>
            <p:ph type="title" hasCustomPrompt="1"/>
          </p:nvPr>
        </p:nvSpPr>
        <p:spPr>
          <a:xfrm>
            <a:off x="511775" y="763616"/>
            <a:ext cx="3628932" cy="1325563"/>
          </a:xfrm>
        </p:spPr>
        <p:txBody>
          <a:bodyPr rtlCol="0"/>
          <a:lstStyle>
            <a:lvl1pPr>
              <a:defRPr b="1">
                <a:solidFill>
                  <a:schemeClr val="bg1"/>
                </a:solidFill>
              </a:defRPr>
            </a:lvl1pPr>
          </a:lstStyle>
          <a:p>
            <a:pPr rtl="0"/>
            <a:r>
              <a:rPr lang="yue"/>
              <a:t>Insert Title Here</a:t>
            </a:r>
          </a:p>
        </p:txBody>
      </p:sp>
      <p:cxnSp>
        <p:nvCxnSpPr>
          <p:cNvPr id="12" name="Straight Connector 11">
            <a:extLst>
              <a:ext uri="{FF2B5EF4-FFF2-40B4-BE49-F238E27FC236}">
                <a16:creationId xmlns:a16="http://schemas.microsoft.com/office/drawing/2014/main" id="{3D6E9271-AD40-BA4E-A612-140EA041718D}"/>
              </a:ext>
            </a:extLst>
          </p:cNvPr>
          <p:cNvCxnSpPr>
            <a:cxnSpLocks/>
          </p:cNvCxnSpPr>
          <p:nvPr userDrawn="1"/>
        </p:nvCxnSpPr>
        <p:spPr>
          <a:xfrm flipH="1">
            <a:off x="511776" y="472699"/>
            <a:ext cx="36289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AA57FEB-475B-BD40-A55D-63B311E4AB65}"/>
              </a:ext>
            </a:extLst>
          </p:cNvPr>
          <p:cNvSpPr/>
          <p:nvPr userDrawn="1"/>
        </p:nvSpPr>
        <p:spPr>
          <a:xfrm>
            <a:off x="4561820" y="2398816"/>
            <a:ext cx="4581713" cy="4459184"/>
          </a:xfrm>
          <a:prstGeom prst="rect">
            <a:avLst/>
          </a:prstGeom>
          <a:solidFill>
            <a:srgbClr val="FED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Rectangle 19">
            <a:extLst>
              <a:ext uri="{FF2B5EF4-FFF2-40B4-BE49-F238E27FC236}">
                <a16:creationId xmlns:a16="http://schemas.microsoft.com/office/drawing/2014/main" id="{92A8D86A-E8B0-D84E-994E-157B46D0606C}"/>
              </a:ext>
            </a:extLst>
          </p:cNvPr>
          <p:cNvSpPr/>
          <p:nvPr userDrawn="1"/>
        </p:nvSpPr>
        <p:spPr>
          <a:xfrm>
            <a:off x="8686273" y="-13448"/>
            <a:ext cx="457728" cy="2423984"/>
          </a:xfrm>
          <a:prstGeom prst="rect">
            <a:avLst/>
          </a:prstGeom>
          <a:solidFill>
            <a:srgbClr val="D72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TextBox 20">
            <a:extLst>
              <a:ext uri="{FF2B5EF4-FFF2-40B4-BE49-F238E27FC236}">
                <a16:creationId xmlns:a16="http://schemas.microsoft.com/office/drawing/2014/main" id="{617F356F-AD85-984E-A9AB-FDDDBB5ABD5B}"/>
              </a:ext>
            </a:extLst>
          </p:cNvPr>
          <p:cNvSpPr txBox="1"/>
          <p:nvPr userDrawn="1"/>
        </p:nvSpPr>
        <p:spPr>
          <a:xfrm rot="5400000">
            <a:off x="8057247" y="1131895"/>
            <a:ext cx="1684226" cy="230343"/>
          </a:xfrm>
          <a:prstGeom prst="rect">
            <a:avLst/>
          </a:prstGeom>
          <a:noFill/>
        </p:spPr>
        <p:txBody>
          <a:bodyPr wrap="none" lIns="0" tIns="0" rIns="0" bIns="0" rtlCol="0">
            <a:noAutofit/>
          </a:bodyPr>
          <a:lstStyle/>
          <a:p>
            <a:pPr algn="l" rtl="0"/>
            <a:r>
              <a:rPr lang="yue" sz="1000" b="0" spc="40">
                <a:solidFill>
                  <a:schemeClr val="bg1"/>
                </a:solidFill>
                <a:latin typeface="Arial" panose="020B0604020202020204" pitchFamily="34" charset="0"/>
                <a:ea typeface="Verdana" panose="020B0604030504040204" pitchFamily="34" charset="0"/>
                <a:cs typeface="Arial" panose="020B0604020202020204" pitchFamily="34" charset="0"/>
              </a:rPr>
              <a:t>Los Angeles City Planning</a:t>
            </a:r>
          </a:p>
        </p:txBody>
      </p:sp>
      <p:sp>
        <p:nvSpPr>
          <p:cNvPr id="22" name="Picture Placeholder 19">
            <a:extLst>
              <a:ext uri="{FF2B5EF4-FFF2-40B4-BE49-F238E27FC236}">
                <a16:creationId xmlns:a16="http://schemas.microsoft.com/office/drawing/2014/main" id="{22372FA1-9ADA-3C4C-A82A-C4D4AB06A3ED}"/>
              </a:ext>
            </a:extLst>
          </p:cNvPr>
          <p:cNvSpPr>
            <a:spLocks noGrp="1"/>
          </p:cNvSpPr>
          <p:nvPr>
            <p:ph type="pic" sz="quarter" idx="10"/>
          </p:nvPr>
        </p:nvSpPr>
        <p:spPr>
          <a:xfrm>
            <a:off x="4561820" y="404953"/>
            <a:ext cx="4124715" cy="6048235"/>
          </a:xfrm>
          <a:solidFill>
            <a:schemeClr val="bg2">
              <a:lumMod val="90000"/>
            </a:schemeClr>
          </a:solidFill>
        </p:spPr>
        <p:txBody>
          <a:bodyPr rtlCol="0" anchor="ctr" anchorCtr="0"/>
          <a:lstStyle>
            <a:lvl1pPr marL="0" indent="0" algn="ctr">
              <a:buNone/>
              <a:defRPr>
                <a:solidFill>
                  <a:schemeClr val="bg1"/>
                </a:solidFill>
              </a:defRPr>
            </a:lvl1pPr>
          </a:lstStyle>
          <a:p>
            <a:pPr rtl="0"/>
            <a:endParaRPr lang="en-US" dirty="0"/>
          </a:p>
        </p:txBody>
      </p:sp>
      <p:sp>
        <p:nvSpPr>
          <p:cNvPr id="13" name="Content Placeholder 2">
            <a:extLst>
              <a:ext uri="{FF2B5EF4-FFF2-40B4-BE49-F238E27FC236}">
                <a16:creationId xmlns:a16="http://schemas.microsoft.com/office/drawing/2014/main" id="{58F9723E-4BF6-5D4F-8099-0CCFAD8531FD}"/>
              </a:ext>
            </a:extLst>
          </p:cNvPr>
          <p:cNvSpPr>
            <a:spLocks noGrp="1"/>
          </p:cNvSpPr>
          <p:nvPr>
            <p:ph idx="11" hasCustomPrompt="1"/>
          </p:nvPr>
        </p:nvSpPr>
        <p:spPr>
          <a:xfrm>
            <a:off x="511775" y="2721207"/>
            <a:ext cx="3628932" cy="3731982"/>
          </a:xfrm>
        </p:spPr>
        <p:txBody>
          <a:bodyPr rtlCol="0">
            <a:normAutofit/>
          </a:bodyPr>
          <a:lstStyle>
            <a:lvl1pPr marL="228600" indent="-228600">
              <a:lnSpc>
                <a:spcPts val="2400"/>
              </a:lnSpc>
              <a:buClr>
                <a:srgbClr val="FED9A0"/>
              </a:buClr>
              <a:buSzPct val="100000"/>
              <a:buFont typeface="Wingdings" pitchFamily="2" charset="2"/>
              <a:buChar char="§"/>
              <a:defRPr sz="1800" baseline="0">
                <a:solidFill>
                  <a:schemeClr val="bg1"/>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sp>
        <p:nvSpPr>
          <p:cNvPr id="14" name="Content Placeholder 2">
            <a:extLst>
              <a:ext uri="{FF2B5EF4-FFF2-40B4-BE49-F238E27FC236}">
                <a16:creationId xmlns:a16="http://schemas.microsoft.com/office/drawing/2014/main" id="{037AA7B1-C6F2-8D46-91A1-E3373593468A}"/>
              </a:ext>
            </a:extLst>
          </p:cNvPr>
          <p:cNvSpPr>
            <a:spLocks noGrp="1"/>
          </p:cNvSpPr>
          <p:nvPr>
            <p:ph idx="12" hasCustomPrompt="1"/>
          </p:nvPr>
        </p:nvSpPr>
        <p:spPr>
          <a:xfrm>
            <a:off x="537868" y="2302860"/>
            <a:ext cx="3602840" cy="287915"/>
          </a:xfrm>
        </p:spPr>
        <p:txBody>
          <a:bodyPr lIns="0" tIns="0" rIns="0" bIns="0" rtlCol="0">
            <a:normAutofit/>
          </a:bodyPr>
          <a:lstStyle>
            <a:lvl1pPr marL="0" indent="0">
              <a:buNone/>
              <a:defRPr sz="2400" b="1">
                <a:solidFill>
                  <a:srgbClr val="FED9A0"/>
                </a:solidFill>
              </a:defRPr>
            </a:lvl1pPr>
            <a:lvl2pPr>
              <a:defRPr>
                <a:solidFill>
                  <a:srgbClr val="6D6E71"/>
                </a:solidFill>
              </a:defRPr>
            </a:lvl2pPr>
            <a:lvl3pPr>
              <a:defRPr>
                <a:solidFill>
                  <a:srgbClr val="6D6E71"/>
                </a:solidFill>
              </a:defRPr>
            </a:lvl3pPr>
            <a:lvl4pPr>
              <a:defRPr>
                <a:solidFill>
                  <a:srgbClr val="6D6E71"/>
                </a:solidFill>
              </a:defRPr>
            </a:lvl4pPr>
            <a:lvl5pPr>
              <a:defRPr>
                <a:solidFill>
                  <a:srgbClr val="6D6E71"/>
                </a:solidFill>
              </a:defRPr>
            </a:lvl5pPr>
          </a:lstStyle>
          <a:p>
            <a:pPr lvl="0" rtl="0"/>
            <a:r>
              <a:rPr lang="yue"/>
              <a:t>Lorem Ipsum</a:t>
            </a:r>
          </a:p>
        </p:txBody>
      </p:sp>
      <p:sp>
        <p:nvSpPr>
          <p:cNvPr id="2" name="Date Placeholder 1"/>
          <p:cNvSpPr>
            <a:spLocks noGrp="1"/>
          </p:cNvSpPr>
          <p:nvPr>
            <p:ph type="dt" sz="half" idx="13"/>
          </p:nvPr>
        </p:nvSpPr>
        <p:spPr/>
        <p:txBody>
          <a:bodyPr rtlCol="0"/>
          <a:lstStyle/>
          <a:p>
            <a:pPr rtl="0"/>
            <a:endParaRPr lang="en-US" dirty="0"/>
          </a:p>
        </p:txBody>
      </p:sp>
      <p:sp>
        <p:nvSpPr>
          <p:cNvPr id="3" name="Footer Placeholder 2"/>
          <p:cNvSpPr>
            <a:spLocks noGrp="1"/>
          </p:cNvSpPr>
          <p:nvPr>
            <p:ph type="ftr" sz="quarter" idx="14"/>
          </p:nvPr>
        </p:nvSpPr>
        <p:spPr/>
        <p:txBody>
          <a:bodyPr rtlCol="0"/>
          <a:lstStyle/>
          <a:p>
            <a:pPr rtl="0"/>
            <a:endParaRPr lang="en-US" dirty="0"/>
          </a:p>
        </p:txBody>
      </p:sp>
      <p:sp>
        <p:nvSpPr>
          <p:cNvPr id="4" name="Slide Number Placeholder 3"/>
          <p:cNvSpPr>
            <a:spLocks noGrp="1"/>
          </p:cNvSpPr>
          <p:nvPr>
            <p:ph type="sldNum" sz="quarter" idx="15"/>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209121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E8DA0A-B150-5241-9A57-EAD2600F947A}"/>
              </a:ext>
            </a:extLst>
          </p:cNvPr>
          <p:cNvSpPr>
            <a:spLocks noGrp="1"/>
          </p:cNvSpPr>
          <p:nvPr>
            <p:ph idx="1" hasCustomPrompt="1"/>
          </p:nvPr>
        </p:nvSpPr>
        <p:spPr>
          <a:xfrm>
            <a:off x="484557" y="2313109"/>
            <a:ext cx="3881549" cy="4168165"/>
          </a:xfrm>
        </p:spPr>
        <p:txBody>
          <a:bodyPr rtlCol="0">
            <a:normAutofit/>
          </a:bodyPr>
          <a:lstStyle>
            <a:lvl1pPr marL="228600" indent="-228600">
              <a:lnSpc>
                <a:spcPts val="2400"/>
              </a:lnSpc>
              <a:buClr>
                <a:srgbClr val="F4A72E"/>
              </a:buClr>
              <a:buSzPct val="100000"/>
              <a:buFont typeface="Wingdings" pitchFamily="2" charset="2"/>
              <a:buChar char="§"/>
              <a:defRPr sz="1800">
                <a:solidFill>
                  <a:srgbClr val="404040"/>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sp>
        <p:nvSpPr>
          <p:cNvPr id="6" name="Content Placeholder 2">
            <a:extLst>
              <a:ext uri="{FF2B5EF4-FFF2-40B4-BE49-F238E27FC236}">
                <a16:creationId xmlns:a16="http://schemas.microsoft.com/office/drawing/2014/main" id="{A9B46174-83E7-434E-BB7F-CE4A809C357C}"/>
              </a:ext>
            </a:extLst>
          </p:cNvPr>
          <p:cNvSpPr>
            <a:spLocks noGrp="1"/>
          </p:cNvSpPr>
          <p:nvPr>
            <p:ph idx="12" hasCustomPrompt="1"/>
          </p:nvPr>
        </p:nvSpPr>
        <p:spPr>
          <a:xfrm>
            <a:off x="4751208" y="2313109"/>
            <a:ext cx="3908235" cy="4168165"/>
          </a:xfrm>
        </p:spPr>
        <p:txBody>
          <a:bodyPr rtlCol="0">
            <a:normAutofit/>
          </a:bodyPr>
          <a:lstStyle>
            <a:lvl1pPr marL="228600" indent="-228600">
              <a:lnSpc>
                <a:spcPts val="2400"/>
              </a:lnSpc>
              <a:buClr>
                <a:srgbClr val="F4A72E"/>
              </a:buClr>
              <a:buSzPct val="100000"/>
              <a:buFont typeface="Wingdings" pitchFamily="2" charset="2"/>
              <a:buChar char="§"/>
              <a:defRPr sz="1800">
                <a:solidFill>
                  <a:srgbClr val="404040"/>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cxnSp>
        <p:nvCxnSpPr>
          <p:cNvPr id="7" name="Straight Connector 6">
            <a:extLst>
              <a:ext uri="{FF2B5EF4-FFF2-40B4-BE49-F238E27FC236}">
                <a16:creationId xmlns:a16="http://schemas.microsoft.com/office/drawing/2014/main" id="{F653F96C-F9B8-EB42-8743-E02FB39C762F}"/>
              </a:ext>
            </a:extLst>
          </p:cNvPr>
          <p:cNvCxnSpPr>
            <a:cxnSpLocks/>
          </p:cNvCxnSpPr>
          <p:nvPr userDrawn="1"/>
        </p:nvCxnSpPr>
        <p:spPr>
          <a:xfrm flipH="1">
            <a:off x="487383" y="486148"/>
            <a:ext cx="5063836" cy="0"/>
          </a:xfrm>
          <a:prstGeom prst="line">
            <a:avLst/>
          </a:prstGeom>
          <a:ln w="38100">
            <a:solidFill>
              <a:srgbClr val="F4A72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5C9191-93EA-9B41-98D9-2DCB3C51E4C8}"/>
              </a:ext>
            </a:extLst>
          </p:cNvPr>
          <p:cNvSpPr>
            <a:spLocks noGrp="1"/>
          </p:cNvSpPr>
          <p:nvPr>
            <p:ph type="title" hasCustomPrompt="1"/>
          </p:nvPr>
        </p:nvSpPr>
        <p:spPr>
          <a:xfrm>
            <a:off x="487382" y="777065"/>
            <a:ext cx="8172061" cy="1325563"/>
          </a:xfrm>
        </p:spPr>
        <p:txBody>
          <a:bodyPr rtlCol="0"/>
          <a:lstStyle>
            <a:lvl1pPr>
              <a:defRPr b="1">
                <a:solidFill>
                  <a:srgbClr val="404040"/>
                </a:solidFill>
              </a:defRPr>
            </a:lvl1pPr>
          </a:lstStyle>
          <a:p>
            <a:pPr rtl="0"/>
            <a:r>
              <a:rPr lang="yue"/>
              <a:t>Click to add Title</a:t>
            </a:r>
          </a:p>
        </p:txBody>
      </p:sp>
      <p:sp>
        <p:nvSpPr>
          <p:cNvPr id="9" name="Rectangle 8">
            <a:extLst>
              <a:ext uri="{FF2B5EF4-FFF2-40B4-BE49-F238E27FC236}">
                <a16:creationId xmlns:a16="http://schemas.microsoft.com/office/drawing/2014/main" id="{E8C825AA-BBD4-F54B-9C7F-6E5E4D9503B0}"/>
              </a:ext>
            </a:extLst>
          </p:cNvPr>
          <p:cNvSpPr/>
          <p:nvPr userDrawn="1"/>
        </p:nvSpPr>
        <p:spPr>
          <a:xfrm>
            <a:off x="8686273" y="-13448"/>
            <a:ext cx="457728" cy="2423984"/>
          </a:xfrm>
          <a:prstGeom prst="rect">
            <a:avLst/>
          </a:prstGeom>
          <a:solidFill>
            <a:srgbClr val="D72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TextBox 9">
            <a:extLst>
              <a:ext uri="{FF2B5EF4-FFF2-40B4-BE49-F238E27FC236}">
                <a16:creationId xmlns:a16="http://schemas.microsoft.com/office/drawing/2014/main" id="{B224B3C1-1DF8-9B4B-89C8-294EB1A6F70F}"/>
              </a:ext>
            </a:extLst>
          </p:cNvPr>
          <p:cNvSpPr txBox="1"/>
          <p:nvPr userDrawn="1"/>
        </p:nvSpPr>
        <p:spPr>
          <a:xfrm rot="5400000">
            <a:off x="8057247" y="1131895"/>
            <a:ext cx="1684226" cy="230343"/>
          </a:xfrm>
          <a:prstGeom prst="rect">
            <a:avLst/>
          </a:prstGeom>
          <a:noFill/>
        </p:spPr>
        <p:txBody>
          <a:bodyPr wrap="none" lIns="0" tIns="0" rIns="0" bIns="0" rtlCol="0">
            <a:noAutofit/>
          </a:bodyPr>
          <a:lstStyle/>
          <a:p>
            <a:pPr algn="l" rtl="0"/>
            <a:r>
              <a:rPr lang="yue" sz="1000" b="0" spc="40">
                <a:solidFill>
                  <a:schemeClr val="bg1"/>
                </a:solidFill>
                <a:latin typeface="Arial" panose="020B0604020202020204" pitchFamily="34" charset="0"/>
                <a:ea typeface="Verdana" panose="020B0604030504040204" pitchFamily="34" charset="0"/>
                <a:cs typeface="Arial" panose="020B0604020202020204" pitchFamily="34" charset="0"/>
              </a:rPr>
              <a:t>Los Angeles City Planning</a:t>
            </a:r>
          </a:p>
        </p:txBody>
      </p:sp>
      <p:sp>
        <p:nvSpPr>
          <p:cNvPr id="2" name="Date Placeholder 1"/>
          <p:cNvSpPr>
            <a:spLocks noGrp="1"/>
          </p:cNvSpPr>
          <p:nvPr>
            <p:ph type="dt" sz="half" idx="13"/>
          </p:nvPr>
        </p:nvSpPr>
        <p:spPr/>
        <p:txBody>
          <a:bodyPr rtlCol="0"/>
          <a:lstStyle/>
          <a:p>
            <a:pPr rtl="0"/>
            <a:endParaRPr lang="en-US" dirty="0"/>
          </a:p>
        </p:txBody>
      </p:sp>
      <p:sp>
        <p:nvSpPr>
          <p:cNvPr id="3" name="Footer Placeholder 2"/>
          <p:cNvSpPr>
            <a:spLocks noGrp="1"/>
          </p:cNvSpPr>
          <p:nvPr>
            <p:ph type="ftr" sz="quarter" idx="14"/>
          </p:nvPr>
        </p:nvSpPr>
        <p:spPr/>
        <p:txBody>
          <a:bodyPr rtlCol="0"/>
          <a:lstStyle/>
          <a:p>
            <a:pPr rtl="0"/>
            <a:endParaRPr lang="en-US" dirty="0"/>
          </a:p>
        </p:txBody>
      </p:sp>
      <p:sp>
        <p:nvSpPr>
          <p:cNvPr id="4" name="Slide Number Placeholder 3"/>
          <p:cNvSpPr>
            <a:spLocks noGrp="1"/>
          </p:cNvSpPr>
          <p:nvPr>
            <p:ph type="sldNum" sz="quarter" idx="15"/>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170628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E8DA0A-B150-5241-9A57-EAD2600F947A}"/>
              </a:ext>
            </a:extLst>
          </p:cNvPr>
          <p:cNvSpPr>
            <a:spLocks noGrp="1"/>
          </p:cNvSpPr>
          <p:nvPr>
            <p:ph idx="1" hasCustomPrompt="1"/>
          </p:nvPr>
        </p:nvSpPr>
        <p:spPr>
          <a:xfrm>
            <a:off x="484557" y="2871251"/>
            <a:ext cx="3881549" cy="3610024"/>
          </a:xfrm>
        </p:spPr>
        <p:txBody>
          <a:bodyPr rtlCol="0">
            <a:normAutofit/>
          </a:bodyPr>
          <a:lstStyle>
            <a:lvl1pPr marL="228600" indent="-228600">
              <a:lnSpc>
                <a:spcPts val="2400"/>
              </a:lnSpc>
              <a:buClr>
                <a:srgbClr val="F4A72E"/>
              </a:buClr>
              <a:buSzPct val="100000"/>
              <a:buFont typeface="Wingdings" pitchFamily="2" charset="2"/>
              <a:buChar char="§"/>
              <a:defRPr sz="1800">
                <a:solidFill>
                  <a:srgbClr val="404040"/>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sp>
        <p:nvSpPr>
          <p:cNvPr id="6" name="Content Placeholder 2">
            <a:extLst>
              <a:ext uri="{FF2B5EF4-FFF2-40B4-BE49-F238E27FC236}">
                <a16:creationId xmlns:a16="http://schemas.microsoft.com/office/drawing/2014/main" id="{A9B46174-83E7-434E-BB7F-CE4A809C357C}"/>
              </a:ext>
            </a:extLst>
          </p:cNvPr>
          <p:cNvSpPr>
            <a:spLocks noGrp="1"/>
          </p:cNvSpPr>
          <p:nvPr>
            <p:ph idx="12" hasCustomPrompt="1"/>
          </p:nvPr>
        </p:nvSpPr>
        <p:spPr>
          <a:xfrm>
            <a:off x="4751208" y="2871251"/>
            <a:ext cx="3908235" cy="3610024"/>
          </a:xfrm>
        </p:spPr>
        <p:txBody>
          <a:bodyPr rtlCol="0">
            <a:normAutofit/>
          </a:bodyPr>
          <a:lstStyle>
            <a:lvl1pPr marL="228600" indent="-228600">
              <a:lnSpc>
                <a:spcPts val="2400"/>
              </a:lnSpc>
              <a:buClr>
                <a:srgbClr val="F4A72E"/>
              </a:buClr>
              <a:buSzPct val="100000"/>
              <a:buFont typeface="Wingdings" pitchFamily="2" charset="2"/>
              <a:buChar char="§"/>
              <a:defRPr sz="1800">
                <a:solidFill>
                  <a:srgbClr val="404040"/>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Lorem ipsum dolor sit amet, consectetur adipiscing elit. Praesent maximus augue ut orci ultrices, a maximus dui dignissim. </a:t>
            </a:r>
          </a:p>
          <a:p>
            <a:pPr lvl="0" rtl="0"/>
            <a:r>
              <a:rPr lang="yue"/>
              <a:t>Nam in aliquam felis, vitae commodo dui. Quisque eget massa vitae sapien elementum varius.</a:t>
            </a:r>
          </a:p>
        </p:txBody>
      </p:sp>
      <p:cxnSp>
        <p:nvCxnSpPr>
          <p:cNvPr id="7" name="Straight Connector 6">
            <a:extLst>
              <a:ext uri="{FF2B5EF4-FFF2-40B4-BE49-F238E27FC236}">
                <a16:creationId xmlns:a16="http://schemas.microsoft.com/office/drawing/2014/main" id="{F653F96C-F9B8-EB42-8743-E02FB39C762F}"/>
              </a:ext>
            </a:extLst>
          </p:cNvPr>
          <p:cNvCxnSpPr>
            <a:cxnSpLocks/>
          </p:cNvCxnSpPr>
          <p:nvPr userDrawn="1"/>
        </p:nvCxnSpPr>
        <p:spPr>
          <a:xfrm flipH="1">
            <a:off x="487383" y="486148"/>
            <a:ext cx="5063836" cy="0"/>
          </a:xfrm>
          <a:prstGeom prst="line">
            <a:avLst/>
          </a:prstGeom>
          <a:ln w="38100">
            <a:solidFill>
              <a:srgbClr val="F4A72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C5C9191-93EA-9B41-98D9-2DCB3C51E4C8}"/>
              </a:ext>
            </a:extLst>
          </p:cNvPr>
          <p:cNvSpPr>
            <a:spLocks noGrp="1"/>
          </p:cNvSpPr>
          <p:nvPr>
            <p:ph type="title" hasCustomPrompt="1"/>
          </p:nvPr>
        </p:nvSpPr>
        <p:spPr>
          <a:xfrm>
            <a:off x="487382" y="777065"/>
            <a:ext cx="8172061" cy="1325563"/>
          </a:xfrm>
        </p:spPr>
        <p:txBody>
          <a:bodyPr rtlCol="0"/>
          <a:lstStyle>
            <a:lvl1pPr>
              <a:defRPr b="1">
                <a:solidFill>
                  <a:srgbClr val="404040"/>
                </a:solidFill>
              </a:defRPr>
            </a:lvl1pPr>
          </a:lstStyle>
          <a:p>
            <a:pPr rtl="0"/>
            <a:r>
              <a:rPr lang="yue"/>
              <a:t>Click to add Title</a:t>
            </a:r>
          </a:p>
        </p:txBody>
      </p:sp>
      <p:sp>
        <p:nvSpPr>
          <p:cNvPr id="10" name="Content Placeholder 2">
            <a:extLst>
              <a:ext uri="{FF2B5EF4-FFF2-40B4-BE49-F238E27FC236}">
                <a16:creationId xmlns:a16="http://schemas.microsoft.com/office/drawing/2014/main" id="{98AB992B-AAEB-C64F-B559-44E3290CCA30}"/>
              </a:ext>
            </a:extLst>
          </p:cNvPr>
          <p:cNvSpPr>
            <a:spLocks noGrp="1"/>
          </p:cNvSpPr>
          <p:nvPr>
            <p:ph idx="11" hasCustomPrompt="1"/>
          </p:nvPr>
        </p:nvSpPr>
        <p:spPr>
          <a:xfrm>
            <a:off x="484557" y="2313109"/>
            <a:ext cx="3881549" cy="380010"/>
          </a:xfrm>
        </p:spPr>
        <p:txBody>
          <a:bodyPr rtlCol="0">
            <a:noAutofit/>
          </a:bodyPr>
          <a:lstStyle>
            <a:lvl1pPr marL="0" indent="0">
              <a:buClr>
                <a:srgbClr val="F47028"/>
              </a:buClr>
              <a:buSzPct val="100000"/>
              <a:buFont typeface="Wingdings" pitchFamily="2" charset="2"/>
              <a:buNone/>
              <a:defRPr sz="2400" b="1">
                <a:solidFill>
                  <a:srgbClr val="F4A72E"/>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Click to add subtitle</a:t>
            </a:r>
          </a:p>
        </p:txBody>
      </p:sp>
      <p:sp>
        <p:nvSpPr>
          <p:cNvPr id="12" name="Content Placeholder 2">
            <a:extLst>
              <a:ext uri="{FF2B5EF4-FFF2-40B4-BE49-F238E27FC236}">
                <a16:creationId xmlns:a16="http://schemas.microsoft.com/office/drawing/2014/main" id="{091AA78E-9200-474F-8BDC-EC7FDE4D8EB6}"/>
              </a:ext>
            </a:extLst>
          </p:cNvPr>
          <p:cNvSpPr>
            <a:spLocks noGrp="1"/>
          </p:cNvSpPr>
          <p:nvPr>
            <p:ph idx="15" hasCustomPrompt="1"/>
          </p:nvPr>
        </p:nvSpPr>
        <p:spPr>
          <a:xfrm>
            <a:off x="4751208" y="2313109"/>
            <a:ext cx="3908235" cy="380010"/>
          </a:xfrm>
        </p:spPr>
        <p:txBody>
          <a:bodyPr rtlCol="0">
            <a:noAutofit/>
          </a:bodyPr>
          <a:lstStyle>
            <a:lvl1pPr marL="0" indent="0">
              <a:buClr>
                <a:srgbClr val="F47028"/>
              </a:buClr>
              <a:buSzPct val="100000"/>
              <a:buFont typeface="Wingdings" pitchFamily="2" charset="2"/>
              <a:buNone/>
              <a:defRPr sz="2400" b="1">
                <a:solidFill>
                  <a:srgbClr val="F4A72E"/>
                </a:solidFill>
              </a:defRPr>
            </a:lvl1pPr>
            <a:lvl2pPr marL="685800" indent="-228600">
              <a:buClr>
                <a:srgbClr val="F47028"/>
              </a:buClr>
              <a:buSzPct val="100000"/>
              <a:buFont typeface="Wingdings" pitchFamily="2" charset="2"/>
              <a:buChar char="§"/>
              <a:defRPr/>
            </a:lvl2pPr>
            <a:lvl3pPr marL="1143000" indent="-228600">
              <a:buClr>
                <a:srgbClr val="F47028"/>
              </a:buClr>
              <a:buSzPct val="100000"/>
              <a:buFont typeface="Wingdings" pitchFamily="2" charset="2"/>
              <a:buChar char="§"/>
              <a:defRPr/>
            </a:lvl3pPr>
            <a:lvl4pPr marL="1600200" indent="-228600">
              <a:buClr>
                <a:srgbClr val="F47028"/>
              </a:buClr>
              <a:buSzPct val="100000"/>
              <a:buFont typeface="Wingdings" pitchFamily="2" charset="2"/>
              <a:buChar char="§"/>
              <a:defRPr/>
            </a:lvl4pPr>
            <a:lvl5pPr marL="2057400" indent="-228600">
              <a:buClr>
                <a:srgbClr val="F47028"/>
              </a:buClr>
              <a:buSzPct val="100000"/>
              <a:buFont typeface="Wingdings" pitchFamily="2" charset="2"/>
              <a:buChar char="§"/>
              <a:defRPr/>
            </a:lvl5pPr>
          </a:lstStyle>
          <a:p>
            <a:pPr lvl="0" rtl="0"/>
            <a:r>
              <a:rPr lang="yue"/>
              <a:t>Click to add subtitle</a:t>
            </a:r>
          </a:p>
        </p:txBody>
      </p:sp>
      <p:sp>
        <p:nvSpPr>
          <p:cNvPr id="9" name="Rectangle 8">
            <a:extLst>
              <a:ext uri="{FF2B5EF4-FFF2-40B4-BE49-F238E27FC236}">
                <a16:creationId xmlns:a16="http://schemas.microsoft.com/office/drawing/2014/main" id="{FD357E0F-0165-DF45-95E1-0859B88D346F}"/>
              </a:ext>
            </a:extLst>
          </p:cNvPr>
          <p:cNvSpPr/>
          <p:nvPr userDrawn="1"/>
        </p:nvSpPr>
        <p:spPr>
          <a:xfrm>
            <a:off x="8686273" y="-13448"/>
            <a:ext cx="457728" cy="2423984"/>
          </a:xfrm>
          <a:prstGeom prst="rect">
            <a:avLst/>
          </a:prstGeom>
          <a:solidFill>
            <a:srgbClr val="D72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 name="TextBox 10">
            <a:extLst>
              <a:ext uri="{FF2B5EF4-FFF2-40B4-BE49-F238E27FC236}">
                <a16:creationId xmlns:a16="http://schemas.microsoft.com/office/drawing/2014/main" id="{2B6495BF-1061-A041-8C60-10127726D12F}"/>
              </a:ext>
            </a:extLst>
          </p:cNvPr>
          <p:cNvSpPr txBox="1"/>
          <p:nvPr userDrawn="1"/>
        </p:nvSpPr>
        <p:spPr>
          <a:xfrm rot="5400000">
            <a:off x="8057247" y="1131895"/>
            <a:ext cx="1684226" cy="230343"/>
          </a:xfrm>
          <a:prstGeom prst="rect">
            <a:avLst/>
          </a:prstGeom>
          <a:noFill/>
        </p:spPr>
        <p:txBody>
          <a:bodyPr wrap="none" lIns="0" tIns="0" rIns="0" bIns="0" rtlCol="0">
            <a:noAutofit/>
          </a:bodyPr>
          <a:lstStyle/>
          <a:p>
            <a:pPr algn="l" rtl="0"/>
            <a:r>
              <a:rPr lang="yue" sz="1000" b="0" spc="40">
                <a:solidFill>
                  <a:schemeClr val="bg1"/>
                </a:solidFill>
                <a:latin typeface="Arial" panose="020B0604020202020204" pitchFamily="34" charset="0"/>
                <a:ea typeface="Verdana" panose="020B0604030504040204" pitchFamily="34" charset="0"/>
                <a:cs typeface="Arial" panose="020B0604020202020204" pitchFamily="34" charset="0"/>
              </a:rPr>
              <a:t>Los Angeles City Planning</a:t>
            </a:r>
          </a:p>
        </p:txBody>
      </p:sp>
      <p:sp>
        <p:nvSpPr>
          <p:cNvPr id="2" name="Date Placeholder 1"/>
          <p:cNvSpPr>
            <a:spLocks noGrp="1"/>
          </p:cNvSpPr>
          <p:nvPr>
            <p:ph type="dt" sz="half" idx="16"/>
          </p:nvPr>
        </p:nvSpPr>
        <p:spPr/>
        <p:txBody>
          <a:bodyPr rtlCol="0"/>
          <a:lstStyle/>
          <a:p>
            <a:pPr rtl="0"/>
            <a:endParaRPr lang="en-US" dirty="0"/>
          </a:p>
        </p:txBody>
      </p:sp>
      <p:sp>
        <p:nvSpPr>
          <p:cNvPr id="3" name="Footer Placeholder 2"/>
          <p:cNvSpPr>
            <a:spLocks noGrp="1"/>
          </p:cNvSpPr>
          <p:nvPr>
            <p:ph type="ftr" sz="quarter" idx="17"/>
          </p:nvPr>
        </p:nvSpPr>
        <p:spPr/>
        <p:txBody>
          <a:bodyPr rtlCol="0"/>
          <a:lstStyle/>
          <a:p>
            <a:pPr rtl="0"/>
            <a:endParaRPr lang="en-US" dirty="0"/>
          </a:p>
        </p:txBody>
      </p:sp>
      <p:sp>
        <p:nvSpPr>
          <p:cNvPr id="4" name="Slide Number Placeholder 3"/>
          <p:cNvSpPr>
            <a:spLocks noGrp="1"/>
          </p:cNvSpPr>
          <p:nvPr>
            <p:ph type="sldNum" sz="quarter" idx="18"/>
          </p:nvPr>
        </p:nvSpPr>
        <p:spPr/>
        <p:txBody>
          <a:bodyPr rtlCol="0"/>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336354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yue"/>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yue"/>
              <a:t>Edit Master text styles</a:t>
            </a:r>
          </a:p>
          <a:p>
            <a:pPr lvl="1" rtl="0"/>
            <a:r>
              <a:rPr lang="yue"/>
              <a:t>Second level</a:t>
            </a:r>
          </a:p>
          <a:p>
            <a:pPr lvl="2" rtl="0"/>
            <a:r>
              <a:rPr lang="yue"/>
              <a:t>Third level</a:t>
            </a:r>
          </a:p>
          <a:p>
            <a:pPr lvl="3" rtl="0"/>
            <a:r>
              <a:rPr lang="yue"/>
              <a:t>Fourth level</a:t>
            </a:r>
          </a:p>
          <a:p>
            <a:pPr lvl="4" rtl="0"/>
            <a:r>
              <a:rPr lang="yue"/>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7311E41-1C1D-E142-B80D-C88EA1510631}" type="slidenum">
              <a:rPr lang="en-US" smtClean="0"/>
              <a:t>‹#›</a:t>
            </a:fld>
            <a:endParaRPr lang="en-US" dirty="0"/>
          </a:p>
        </p:txBody>
      </p:sp>
    </p:spTree>
    <p:extLst>
      <p:ext uri="{BB962C8B-B14F-4D97-AF65-F5344CB8AC3E}">
        <p14:creationId xmlns:p14="http://schemas.microsoft.com/office/powerpoint/2010/main" val="34238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4" r:id="rId5"/>
    <p:sldLayoutId id="2147483675" r:id="rId6"/>
    <p:sldLayoutId id="2147483667" r:id="rId7"/>
    <p:sldLayoutId id="2147483676"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rey.fukuda@lacity.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planning.lacity.gov/development-services/eir/130-College-projec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958" y="554739"/>
            <a:ext cx="4206240" cy="2387600"/>
          </a:xfrm>
        </p:spPr>
        <p:txBody>
          <a:bodyPr rtlCol="0">
            <a:noAutofit/>
          </a:bodyPr>
          <a:lstStyle/>
          <a:p>
            <a:pPr rtl="0"/>
            <a:r>
              <a:rPr lang="yue" sz="3600" b="1">
                <a:solidFill>
                  <a:schemeClr val="bg1"/>
                </a:solidFill>
              </a:rPr>
              <a:t>洛杉磯城市規劃局範圍界定線上會議</a:t>
            </a:r>
            <a:endParaRPr lang="en-US" sz="3600" b="1" dirty="0">
              <a:solidFill>
                <a:schemeClr val="bg1"/>
              </a:solidFill>
            </a:endParaRPr>
          </a:p>
        </p:txBody>
      </p:sp>
      <p:sp>
        <p:nvSpPr>
          <p:cNvPr id="3" name="Content Placeholder 2"/>
          <p:cNvSpPr>
            <a:spLocks noGrp="1"/>
          </p:cNvSpPr>
          <p:nvPr>
            <p:ph type="subTitle" idx="1"/>
          </p:nvPr>
        </p:nvSpPr>
        <p:spPr>
          <a:xfrm>
            <a:off x="27362" y="3859680"/>
            <a:ext cx="4206240" cy="1475799"/>
          </a:xfrm>
        </p:spPr>
        <p:txBody>
          <a:bodyPr rtlCol="0">
            <a:normAutofit fontScale="25000" lnSpcReduction="20000"/>
          </a:bodyPr>
          <a:lstStyle/>
          <a:p>
            <a:pPr marL="0" indent="0" rtl="0">
              <a:buNone/>
            </a:pPr>
            <a:r>
              <a:rPr lang="yue" sz="9600"/>
              <a:t>學院街130號規劃專案</a:t>
            </a:r>
            <a:endParaRPr lang="en-US" sz="9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rtl="0">
              <a:lnSpc>
                <a:spcPct val="120000"/>
              </a:lnSpc>
              <a:buNone/>
            </a:pPr>
            <a:r>
              <a:rPr lang="yue" sz="7200">
                <a:solidFill>
                  <a:schemeClr val="bg1"/>
                </a:solidFill>
                <a:latin typeface="Arial" panose="020B0604020202020204" pitchFamily="34" charset="0"/>
                <a:cs typeface="Arial" panose="020B0604020202020204" pitchFamily="34" charset="0"/>
              </a:rPr>
              <a:t>西學院街110-130號、西布魯諾街117-119號和北主街943-973號</a:t>
            </a:r>
          </a:p>
          <a:p>
            <a:pPr rtl="0"/>
            <a:r>
              <a:rPr lang="yue" sz="7200">
                <a:solidFill>
                  <a:schemeClr val="bg1"/>
                </a:solidFill>
                <a:latin typeface="Arial" panose="020B0604020202020204" pitchFamily="34" charset="0"/>
                <a:cs typeface="Arial" panose="020B0604020202020204" pitchFamily="34" charset="0"/>
              </a:rPr>
              <a:t>案件編號ENV-2023-2307-EIR</a:t>
            </a:r>
            <a:endParaRPr lang="en-US" sz="3200" dirty="0"/>
          </a:p>
        </p:txBody>
      </p:sp>
      <p:sp>
        <p:nvSpPr>
          <p:cNvPr id="4" name="Slide Number Placeholder 3"/>
          <p:cNvSpPr>
            <a:spLocks noGrp="1"/>
          </p:cNvSpPr>
          <p:nvPr>
            <p:ph type="sldNum" sz="quarter" idx="12"/>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a:t>
            </a:fld>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274B9B-A1DC-4143-943B-7B4D44A3C1C6}"/>
              </a:ext>
            </a:extLst>
          </p:cNvPr>
          <p:cNvSpPr txBox="1"/>
          <p:nvPr/>
        </p:nvSpPr>
        <p:spPr>
          <a:xfrm>
            <a:off x="0" y="5841596"/>
            <a:ext cx="4206240" cy="369332"/>
          </a:xfrm>
          <a:prstGeom prst="rect">
            <a:avLst/>
          </a:prstGeom>
          <a:noFill/>
        </p:spPr>
        <p:txBody>
          <a:bodyPr wrap="square" rtlCol="0">
            <a:spAutoFit/>
          </a:bodyPr>
          <a:lstStyle/>
          <a:p>
            <a:pPr marL="23" rtl="0"/>
            <a:r>
              <a:rPr lang="yue">
                <a:solidFill>
                  <a:schemeClr val="bg1"/>
                </a:solidFill>
                <a:latin typeface="Arial" panose="020B0604020202020204" pitchFamily="34" charset="0"/>
                <a:cs typeface="Arial" panose="020B0604020202020204" pitchFamily="34" charset="0"/>
              </a:rPr>
              <a:t>2024年6月20日 - 粵語</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60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4E844DD-A72A-EC3A-373A-5C153D0C944B}"/>
              </a:ext>
            </a:extLst>
          </p:cNvPr>
          <p:cNvSpPr/>
          <p:nvPr/>
        </p:nvSpPr>
        <p:spPr>
          <a:xfrm>
            <a:off x="1000663" y="6288657"/>
            <a:ext cx="3873261" cy="3198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itle 3">
            <a:extLst>
              <a:ext uri="{FF2B5EF4-FFF2-40B4-BE49-F238E27FC236}">
                <a16:creationId xmlns:a16="http://schemas.microsoft.com/office/drawing/2014/main" id="{AA76C020-0198-0D07-B061-E695BE860166}"/>
              </a:ext>
            </a:extLst>
          </p:cNvPr>
          <p:cNvSpPr txBox="1">
            <a:spLocks/>
          </p:cNvSpPr>
          <p:nvPr/>
        </p:nvSpPr>
        <p:spPr>
          <a:xfrm>
            <a:off x="471219" y="508673"/>
            <a:ext cx="7738301" cy="1105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交通計畫</a:t>
            </a:r>
            <a:endParaRPr lang="en-US" sz="4000" dirty="0"/>
          </a:p>
        </p:txBody>
      </p:sp>
      <p:pic>
        <p:nvPicPr>
          <p:cNvPr id="5" name="Picture 4">
            <a:extLst>
              <a:ext uri="{FF2B5EF4-FFF2-40B4-BE49-F238E27FC236}">
                <a16:creationId xmlns:a16="http://schemas.microsoft.com/office/drawing/2014/main" id="{14ED4FCC-8ED2-DE3C-721F-DE15E518D0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050" y="1698087"/>
            <a:ext cx="7379899" cy="5023389"/>
          </a:xfrm>
          <a:prstGeom prst="rect">
            <a:avLst/>
          </a:prstGeom>
        </p:spPr>
      </p:pic>
      <p:sp>
        <p:nvSpPr>
          <p:cNvPr id="3" name="TextBox 2">
            <a:extLst>
              <a:ext uri="{FF2B5EF4-FFF2-40B4-BE49-F238E27FC236}">
                <a16:creationId xmlns:a16="http://schemas.microsoft.com/office/drawing/2014/main" id="{36036328-732A-06A9-3A90-F7DD26301E6E}"/>
              </a:ext>
            </a:extLst>
          </p:cNvPr>
          <p:cNvSpPr txBox="1"/>
          <p:nvPr/>
        </p:nvSpPr>
        <p:spPr>
          <a:xfrm>
            <a:off x="3346158" y="1349842"/>
            <a:ext cx="2912600" cy="369332"/>
          </a:xfrm>
          <a:prstGeom prst="rect">
            <a:avLst/>
          </a:prstGeom>
          <a:noFill/>
        </p:spPr>
        <p:txBody>
          <a:bodyPr wrap="square" rtlCol="0">
            <a:spAutoFit/>
          </a:bodyPr>
          <a:lstStyle/>
          <a:p>
            <a:pPr algn="ctr" rtl="0"/>
            <a:r>
              <a:rPr lang="yue"/>
              <a:t>W College St.（西學院街）</a:t>
            </a:r>
            <a:endParaRPr lang="en-US" dirty="0"/>
          </a:p>
        </p:txBody>
      </p:sp>
      <p:sp>
        <p:nvSpPr>
          <p:cNvPr id="4" name="TextBox 3">
            <a:extLst>
              <a:ext uri="{FF2B5EF4-FFF2-40B4-BE49-F238E27FC236}">
                <a16:creationId xmlns:a16="http://schemas.microsoft.com/office/drawing/2014/main" id="{17142358-B520-8C4F-ABA8-A83995F08084}"/>
              </a:ext>
            </a:extLst>
          </p:cNvPr>
          <p:cNvSpPr txBox="1"/>
          <p:nvPr/>
        </p:nvSpPr>
        <p:spPr>
          <a:xfrm rot="4478644">
            <a:off x="-308519" y="3746870"/>
            <a:ext cx="2155903" cy="646331"/>
          </a:xfrm>
          <a:prstGeom prst="rect">
            <a:avLst/>
          </a:prstGeom>
          <a:noFill/>
        </p:spPr>
        <p:txBody>
          <a:bodyPr wrap="square" rtlCol="0">
            <a:spAutoFit/>
          </a:bodyPr>
          <a:lstStyle/>
          <a:p>
            <a:pPr algn="ctr" rtl="0"/>
            <a:r>
              <a:rPr lang="yue"/>
              <a:t>N Alameda St.</a:t>
            </a:r>
            <a:br>
              <a:rPr lang="en-US" dirty="0"/>
            </a:br>
            <a:r>
              <a:rPr lang="yue"/>
              <a:t>（北阿拉米達街）</a:t>
            </a:r>
            <a:endParaRPr lang="en-US" dirty="0"/>
          </a:p>
        </p:txBody>
      </p:sp>
      <p:sp>
        <p:nvSpPr>
          <p:cNvPr id="6" name="TextBox 5">
            <a:extLst>
              <a:ext uri="{FF2B5EF4-FFF2-40B4-BE49-F238E27FC236}">
                <a16:creationId xmlns:a16="http://schemas.microsoft.com/office/drawing/2014/main" id="{7CADACBC-BC98-DDAC-72B8-5137816A4578}"/>
              </a:ext>
            </a:extLst>
          </p:cNvPr>
          <p:cNvSpPr txBox="1"/>
          <p:nvPr/>
        </p:nvSpPr>
        <p:spPr>
          <a:xfrm rot="16498121">
            <a:off x="6756029" y="3280028"/>
            <a:ext cx="2155903" cy="646331"/>
          </a:xfrm>
          <a:prstGeom prst="rect">
            <a:avLst/>
          </a:prstGeom>
          <a:noFill/>
        </p:spPr>
        <p:txBody>
          <a:bodyPr wrap="square" rtlCol="0">
            <a:spAutoFit/>
          </a:bodyPr>
          <a:lstStyle/>
          <a:p>
            <a:pPr algn="ctr" rtl="0"/>
            <a:r>
              <a:rPr lang="yue"/>
              <a:t>Main St.</a:t>
            </a:r>
            <a:br>
              <a:rPr lang="en-US" dirty="0"/>
            </a:br>
            <a:r>
              <a:rPr lang="yue"/>
              <a:t>（主街）</a:t>
            </a:r>
            <a:endParaRPr lang="en-US" dirty="0"/>
          </a:p>
        </p:txBody>
      </p:sp>
      <p:sp>
        <p:nvSpPr>
          <p:cNvPr id="8" name="TextBox 7">
            <a:extLst>
              <a:ext uri="{FF2B5EF4-FFF2-40B4-BE49-F238E27FC236}">
                <a16:creationId xmlns:a16="http://schemas.microsoft.com/office/drawing/2014/main" id="{6A77969A-B9D8-78D8-D4F2-5530770BF088}"/>
              </a:ext>
            </a:extLst>
          </p:cNvPr>
          <p:cNvSpPr txBox="1"/>
          <p:nvPr/>
        </p:nvSpPr>
        <p:spPr>
          <a:xfrm>
            <a:off x="3258104" y="5756073"/>
            <a:ext cx="2627792" cy="369332"/>
          </a:xfrm>
          <a:prstGeom prst="rect">
            <a:avLst/>
          </a:prstGeom>
          <a:noFill/>
        </p:spPr>
        <p:txBody>
          <a:bodyPr wrap="square" rtlCol="0">
            <a:spAutoFit/>
          </a:bodyPr>
          <a:lstStyle/>
          <a:p>
            <a:pPr algn="ctr" rtl="0"/>
            <a:r>
              <a:rPr lang="yue"/>
              <a:t>Bruno St.（布魯諾街）</a:t>
            </a:r>
            <a:endParaRPr lang="en-US" dirty="0"/>
          </a:p>
        </p:txBody>
      </p:sp>
    </p:spTree>
    <p:extLst>
      <p:ext uri="{BB962C8B-B14F-4D97-AF65-F5344CB8AC3E}">
        <p14:creationId xmlns:p14="http://schemas.microsoft.com/office/powerpoint/2010/main" val="190764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FEF69410-EB65-D243-F7C1-165F62279774}"/>
              </a:ext>
            </a:extLst>
          </p:cNvPr>
          <p:cNvSpPr txBox="1">
            <a:spLocks/>
          </p:cNvSpPr>
          <p:nvPr/>
        </p:nvSpPr>
        <p:spPr>
          <a:xfrm>
            <a:off x="471219" y="508673"/>
            <a:ext cx="7752325" cy="1064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設計與建築</a:t>
            </a:r>
            <a:endParaRPr lang="en-US" sz="4000" dirty="0"/>
          </a:p>
        </p:txBody>
      </p:sp>
      <p:pic>
        <p:nvPicPr>
          <p:cNvPr id="11" name="Picture 10">
            <a:extLst>
              <a:ext uri="{FF2B5EF4-FFF2-40B4-BE49-F238E27FC236}">
                <a16:creationId xmlns:a16="http://schemas.microsoft.com/office/drawing/2014/main" id="{4CB58995-5343-6AAA-042C-1CA9A4367638}"/>
              </a:ext>
            </a:extLst>
          </p:cNvPr>
          <p:cNvPicPr>
            <a:picLocks noChangeAspect="1"/>
          </p:cNvPicPr>
          <p:nvPr/>
        </p:nvPicPr>
        <p:blipFill>
          <a:blip r:embed="rId3"/>
          <a:stretch>
            <a:fillRect/>
          </a:stretch>
        </p:blipFill>
        <p:spPr>
          <a:xfrm>
            <a:off x="460873" y="1669908"/>
            <a:ext cx="8054477" cy="4408333"/>
          </a:xfrm>
          <a:prstGeom prst="rect">
            <a:avLst/>
          </a:prstGeom>
        </p:spPr>
      </p:pic>
      <p:sp>
        <p:nvSpPr>
          <p:cNvPr id="12" name="TextBox 11">
            <a:extLst>
              <a:ext uri="{FF2B5EF4-FFF2-40B4-BE49-F238E27FC236}">
                <a16:creationId xmlns:a16="http://schemas.microsoft.com/office/drawing/2014/main" id="{D4DD9CAF-F9F5-C345-0347-BDAEEBB65E71}"/>
              </a:ext>
            </a:extLst>
          </p:cNvPr>
          <p:cNvSpPr txBox="1"/>
          <p:nvPr/>
        </p:nvSpPr>
        <p:spPr>
          <a:xfrm>
            <a:off x="460872" y="6080634"/>
            <a:ext cx="7289333"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從Alameda St（阿拉米達街）和Bruno St（布魯諾街）眺望西南角</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42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FC38CA7F-1DC5-17CD-43C4-BF390655DB60}"/>
              </a:ext>
            </a:extLst>
          </p:cNvPr>
          <p:cNvSpPr txBox="1">
            <a:spLocks/>
          </p:cNvSpPr>
          <p:nvPr/>
        </p:nvSpPr>
        <p:spPr>
          <a:xfrm>
            <a:off x="471219" y="502617"/>
            <a:ext cx="7348681" cy="1111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設計與建築</a:t>
            </a:r>
            <a:endParaRPr lang="en-US" sz="4000" dirty="0"/>
          </a:p>
        </p:txBody>
      </p:sp>
      <p:pic>
        <p:nvPicPr>
          <p:cNvPr id="3" name="Picture 2">
            <a:extLst>
              <a:ext uri="{FF2B5EF4-FFF2-40B4-BE49-F238E27FC236}">
                <a16:creationId xmlns:a16="http://schemas.microsoft.com/office/drawing/2014/main" id="{498820D9-44F9-05B0-32DB-E1E179320A34}"/>
              </a:ext>
            </a:extLst>
          </p:cNvPr>
          <p:cNvPicPr>
            <a:picLocks noChangeAspect="1"/>
          </p:cNvPicPr>
          <p:nvPr/>
        </p:nvPicPr>
        <p:blipFill>
          <a:blip r:embed="rId3"/>
          <a:stretch>
            <a:fillRect/>
          </a:stretch>
        </p:blipFill>
        <p:spPr>
          <a:xfrm>
            <a:off x="495668" y="1827688"/>
            <a:ext cx="8152663" cy="3941511"/>
          </a:xfrm>
          <a:prstGeom prst="rect">
            <a:avLst/>
          </a:prstGeom>
        </p:spPr>
      </p:pic>
      <p:sp>
        <p:nvSpPr>
          <p:cNvPr id="4" name="TextBox 3">
            <a:extLst>
              <a:ext uri="{FF2B5EF4-FFF2-40B4-BE49-F238E27FC236}">
                <a16:creationId xmlns:a16="http://schemas.microsoft.com/office/drawing/2014/main" id="{B7D3EEAD-7021-0E95-7C2D-E22C92E18DAD}"/>
              </a:ext>
            </a:extLst>
          </p:cNvPr>
          <p:cNvSpPr txBox="1"/>
          <p:nvPr/>
        </p:nvSpPr>
        <p:spPr>
          <a:xfrm>
            <a:off x="408181" y="5798145"/>
            <a:ext cx="3900880"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Alameda St（阿拉米達街）景觀</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672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82F3C8-F716-F75D-736F-7BA9C5E7DD3A}"/>
              </a:ext>
            </a:extLst>
          </p:cNvPr>
          <p:cNvSpPr>
            <a:spLocks noGrp="1"/>
          </p:cNvSpPr>
          <p:nvPr>
            <p:ph type="title"/>
          </p:nvPr>
        </p:nvSpPr>
        <p:spPr>
          <a:xfrm>
            <a:off x="485969" y="531329"/>
            <a:ext cx="8172061" cy="1079665"/>
          </a:xfrm>
        </p:spPr>
        <p:txBody>
          <a:bodyPr rtlCol="0"/>
          <a:lstStyle/>
          <a:p>
            <a:pPr rtl="0"/>
            <a:r>
              <a:rPr lang="yue"/>
              <a:t>景觀規劃</a:t>
            </a:r>
            <a:endParaRPr lang="en-US" dirty="0"/>
          </a:p>
        </p:txBody>
      </p:sp>
      <p:sp>
        <p:nvSpPr>
          <p:cNvPr id="5" name="Slide Number Placeholder 4">
            <a:extLst>
              <a:ext uri="{FF2B5EF4-FFF2-40B4-BE49-F238E27FC236}">
                <a16:creationId xmlns:a16="http://schemas.microsoft.com/office/drawing/2014/main" id="{A1AB9C52-86B5-3A9F-7FB7-6525F09BB107}"/>
              </a:ext>
            </a:extLst>
          </p:cNvPr>
          <p:cNvSpPr>
            <a:spLocks noGrp="1"/>
          </p:cNvSpPr>
          <p:nvPr>
            <p:ph type="sldNum" sz="quarter" idx="15"/>
          </p:nvPr>
        </p:nvSpPr>
        <p:spPr/>
        <p:txBody>
          <a:bodyPr rtlCol="0"/>
          <a:lstStyle/>
          <a:p>
            <a:pPr rtl="0"/>
            <a:fld id="{67311E41-1C1D-E142-B80D-C88EA1510631}" type="slidenum">
              <a:rPr lang="en-US" smtClean="0"/>
              <a:t>13</a:t>
            </a:fld>
            <a:endParaRPr lang="en-US" dirty="0"/>
          </a:p>
        </p:txBody>
      </p:sp>
      <p:pic>
        <p:nvPicPr>
          <p:cNvPr id="14" name="Picture 13">
            <a:extLst>
              <a:ext uri="{FF2B5EF4-FFF2-40B4-BE49-F238E27FC236}">
                <a16:creationId xmlns:a16="http://schemas.microsoft.com/office/drawing/2014/main" id="{DB025105-D573-BBC9-6EDD-3654F6AFB9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222" y="1683075"/>
            <a:ext cx="7412181" cy="4037642"/>
          </a:xfrm>
          <a:prstGeom prst="rect">
            <a:avLst/>
          </a:prstGeom>
        </p:spPr>
      </p:pic>
      <p:pic>
        <p:nvPicPr>
          <p:cNvPr id="16" name="Picture 15">
            <a:extLst>
              <a:ext uri="{FF2B5EF4-FFF2-40B4-BE49-F238E27FC236}">
                <a16:creationId xmlns:a16="http://schemas.microsoft.com/office/drawing/2014/main" id="{0F396CA1-903B-B0BB-0246-AD1EA5D72B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908" y="5512475"/>
            <a:ext cx="7412182" cy="1136920"/>
          </a:xfrm>
          <a:prstGeom prst="rect">
            <a:avLst/>
          </a:prstGeom>
        </p:spPr>
      </p:pic>
    </p:spTree>
    <p:extLst>
      <p:ext uri="{BB962C8B-B14F-4D97-AF65-F5344CB8AC3E}">
        <p14:creationId xmlns:p14="http://schemas.microsoft.com/office/powerpoint/2010/main" val="241893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50077402"/>
              </p:ext>
            </p:extLst>
          </p:nvPr>
        </p:nvGraphicFramePr>
        <p:xfrm>
          <a:off x="848411" y="1765195"/>
          <a:ext cx="7447177" cy="3916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
        <p:nvSpPr>
          <p:cNvPr id="14" name="Title 3">
            <a:extLst>
              <a:ext uri="{FF2B5EF4-FFF2-40B4-BE49-F238E27FC236}">
                <a16:creationId xmlns:a16="http://schemas.microsoft.com/office/drawing/2014/main" id="{03CA9847-5766-8D40-BC6D-4BF9187A90D0}"/>
              </a:ext>
            </a:extLst>
          </p:cNvPr>
          <p:cNvSpPr txBox="1">
            <a:spLocks/>
          </p:cNvSpPr>
          <p:nvPr/>
        </p:nvSpPr>
        <p:spPr>
          <a:xfrm>
            <a:off x="471219" y="508673"/>
            <a:ext cx="7348681" cy="1105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專案時間表</a:t>
            </a:r>
            <a:endParaRPr lang="en-US" sz="4000" dirty="0"/>
          </a:p>
        </p:txBody>
      </p:sp>
      <p:grpSp>
        <p:nvGrpSpPr>
          <p:cNvPr id="17" name="Group 16">
            <a:extLst>
              <a:ext uri="{FF2B5EF4-FFF2-40B4-BE49-F238E27FC236}">
                <a16:creationId xmlns:a16="http://schemas.microsoft.com/office/drawing/2014/main" id="{E5EA671E-9473-CCD4-F14B-AEC452B255AE}"/>
              </a:ext>
            </a:extLst>
          </p:cNvPr>
          <p:cNvGrpSpPr/>
          <p:nvPr/>
        </p:nvGrpSpPr>
        <p:grpSpPr>
          <a:xfrm>
            <a:off x="1865523" y="6217851"/>
            <a:ext cx="5412952" cy="276999"/>
            <a:chOff x="986741" y="5864877"/>
            <a:chExt cx="5412952" cy="276999"/>
          </a:xfrm>
        </p:grpSpPr>
        <p:sp>
          <p:nvSpPr>
            <p:cNvPr id="2" name="Rounded Rectangle 1"/>
            <p:cNvSpPr/>
            <p:nvPr/>
          </p:nvSpPr>
          <p:spPr>
            <a:xfrm>
              <a:off x="986741" y="5879814"/>
              <a:ext cx="308342" cy="20655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 name="TextBox 2"/>
            <p:cNvSpPr txBox="1"/>
            <p:nvPr/>
          </p:nvSpPr>
          <p:spPr>
            <a:xfrm>
              <a:off x="1295083" y="5864877"/>
              <a:ext cx="2013159" cy="276999"/>
            </a:xfrm>
            <a:prstGeom prst="rect">
              <a:avLst/>
            </a:prstGeom>
            <a:noFill/>
          </p:spPr>
          <p:txBody>
            <a:bodyPr wrap="square" rtlCol="0">
              <a:spAutoFit/>
            </a:bodyPr>
            <a:lstStyle/>
            <a:p>
              <a:pPr rtl="0"/>
              <a:r>
                <a:rPr lang="yue" sz="1200">
                  <a:latin typeface="Arial" panose="020B0604020202020204" pitchFamily="34" charset="0"/>
                  <a:ea typeface="Roboto" panose="02000000000000000000" pitchFamily="2" charset="0"/>
                  <a:cs typeface="Arial" panose="020B0604020202020204" pitchFamily="34" charset="0"/>
                </a:rPr>
                <a:t>公眾參與機會</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9" name="Rounded Rectangle 1">
              <a:extLst>
                <a:ext uri="{FF2B5EF4-FFF2-40B4-BE49-F238E27FC236}">
                  <a16:creationId xmlns:a16="http://schemas.microsoft.com/office/drawing/2014/main" id="{DD842C5D-4DC6-479D-82B0-BC6FD4E6B0BA}"/>
                </a:ext>
              </a:extLst>
            </p:cNvPr>
            <p:cNvSpPr/>
            <p:nvPr/>
          </p:nvSpPr>
          <p:spPr>
            <a:xfrm>
              <a:off x="3308242" y="5900882"/>
              <a:ext cx="308342" cy="2065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TextBox 9">
              <a:extLst>
                <a:ext uri="{FF2B5EF4-FFF2-40B4-BE49-F238E27FC236}">
                  <a16:creationId xmlns:a16="http://schemas.microsoft.com/office/drawing/2014/main" id="{28BAD881-2225-48DE-B121-D04750DFAB1B}"/>
                </a:ext>
              </a:extLst>
            </p:cNvPr>
            <p:cNvSpPr txBox="1"/>
            <p:nvPr/>
          </p:nvSpPr>
          <p:spPr>
            <a:xfrm>
              <a:off x="3616584" y="5864877"/>
              <a:ext cx="1340133" cy="276999"/>
            </a:xfrm>
            <a:prstGeom prst="rect">
              <a:avLst/>
            </a:prstGeom>
            <a:noFill/>
          </p:spPr>
          <p:txBody>
            <a:bodyPr wrap="square" rtlCol="0">
              <a:spAutoFit/>
            </a:bodyPr>
            <a:lstStyle/>
            <a:p>
              <a:pPr rtl="0"/>
              <a:r>
                <a:rPr lang="yue" sz="1200">
                  <a:latin typeface="Arial" panose="020B0604020202020204" pitchFamily="34" charset="0"/>
                  <a:ea typeface="Roboto" panose="02000000000000000000" pitchFamily="2" charset="0"/>
                  <a:cs typeface="Arial" panose="020B0604020202020204" pitchFamily="34" charset="0"/>
                </a:rPr>
                <a:t>市政府內部 </a:t>
              </a:r>
            </a:p>
          </p:txBody>
        </p:sp>
        <p:sp>
          <p:nvSpPr>
            <p:cNvPr id="12" name="TextBox 11">
              <a:extLst>
                <a:ext uri="{FF2B5EF4-FFF2-40B4-BE49-F238E27FC236}">
                  <a16:creationId xmlns:a16="http://schemas.microsoft.com/office/drawing/2014/main" id="{7E744E64-5375-4F10-83ED-F60448A08303}"/>
                </a:ext>
              </a:extLst>
            </p:cNvPr>
            <p:cNvSpPr txBox="1"/>
            <p:nvPr/>
          </p:nvSpPr>
          <p:spPr>
            <a:xfrm>
              <a:off x="5059560" y="5864877"/>
              <a:ext cx="1340133" cy="276999"/>
            </a:xfrm>
            <a:prstGeom prst="rect">
              <a:avLst/>
            </a:prstGeom>
            <a:noFill/>
          </p:spPr>
          <p:txBody>
            <a:bodyPr wrap="square" rtlCol="0">
              <a:spAutoFit/>
            </a:bodyPr>
            <a:lstStyle/>
            <a:p>
              <a:pPr rtl="0"/>
              <a:r>
                <a:rPr lang="yue" sz="1200">
                  <a:latin typeface="Arial" panose="020B0604020202020204" pitchFamily="34" charset="0"/>
                  <a:ea typeface="Roboto" panose="02000000000000000000" pitchFamily="2" charset="0"/>
                  <a:cs typeface="Arial" panose="020B0604020202020204" pitchFamily="34" charset="0"/>
                </a:rPr>
                <a:t>今天的會議</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15" name="Rounded Rectangle 1">
              <a:extLst>
                <a:ext uri="{FF2B5EF4-FFF2-40B4-BE49-F238E27FC236}">
                  <a16:creationId xmlns:a16="http://schemas.microsoft.com/office/drawing/2014/main" id="{D67C1E8C-ED3F-62B3-53F2-494C2CE2F0B8}"/>
                </a:ext>
              </a:extLst>
            </p:cNvPr>
            <p:cNvSpPr/>
            <p:nvPr/>
          </p:nvSpPr>
          <p:spPr>
            <a:xfrm>
              <a:off x="4751218" y="5914136"/>
              <a:ext cx="308342" cy="206551"/>
            </a:xfrm>
            <a:prstGeom prst="roundRect">
              <a:avLst/>
            </a:prstGeom>
            <a:solidFill>
              <a:schemeClr val="accent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Tree>
    <p:extLst>
      <p:ext uri="{BB962C8B-B14F-4D97-AF65-F5344CB8AC3E}">
        <p14:creationId xmlns:p14="http://schemas.microsoft.com/office/powerpoint/2010/main" val="307464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626" y="2389192"/>
            <a:ext cx="3467931" cy="3492624"/>
          </a:xfrm>
        </p:spPr>
        <p:txBody>
          <a:bodyPr rtlCol="0">
            <a:noAutofit/>
          </a:bodyPr>
          <a:lstStyle/>
          <a:p>
            <a:pPr rtl="0">
              <a:spcBef>
                <a:spcPts val="0"/>
              </a:spcBef>
            </a:pPr>
            <a:r>
              <a:rPr lang="yue" sz="1400">
                <a:solidFill>
                  <a:schemeClr val="tx1">
                    <a:lumMod val="75000"/>
                    <a:lumOff val="25000"/>
                  </a:schemeClr>
                </a:solidFill>
              </a:rPr>
              <a:t>美感</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rPr>
              <a:t>農業和林業資源</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latin typeface="Arial" panose="020B0604020202020204" pitchFamily="34" charset="0"/>
                <a:cs typeface="Arial" panose="020B0604020202020204" pitchFamily="34" charset="0"/>
              </a:rPr>
              <a:t>生物資源</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latin typeface="Arial" panose="020B0604020202020204" pitchFamily="34" charset="0"/>
                <a:cs typeface="Arial" panose="020B0604020202020204" pitchFamily="34" charset="0"/>
              </a:rPr>
              <a:t>水文和水質</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rtl="0">
              <a:spcBef>
                <a:spcPts val="0"/>
              </a:spcBef>
            </a:pPr>
            <a:r>
              <a:rPr lang="yue" sz="1400">
                <a:solidFill>
                  <a:schemeClr val="tx1">
                    <a:lumMod val="75000"/>
                    <a:lumOff val="25000"/>
                  </a:schemeClr>
                </a:solidFill>
              </a:rPr>
              <a:t>礦產資源</a:t>
            </a:r>
            <a:r>
              <a:rPr lang="yue" sz="1400">
                <a:solidFill>
                  <a:schemeClr val="tx1">
                    <a:lumMod val="75000"/>
                    <a:lumOff val="25000"/>
                  </a:schemeClr>
                </a:solidFill>
                <a:latin typeface="Arial" panose="020B0604020202020204" pitchFamily="34" charset="0"/>
                <a:cs typeface="Arial" panose="020B0604020202020204" pitchFamily="34" charset="0"/>
              </a:rPr>
              <a:t> </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rPr>
              <a:t>人口與住屋</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rPr>
              <a:t>公共服務</a:t>
            </a:r>
            <a:br>
              <a:rPr lang="en-US" altLang="zh-TW" sz="1400" dirty="0">
                <a:solidFill>
                  <a:schemeClr val="tx1">
                    <a:lumMod val="75000"/>
                    <a:lumOff val="25000"/>
                  </a:schemeClr>
                </a:solidFill>
              </a:rPr>
            </a:br>
            <a:r>
              <a:rPr lang="yue" sz="1400">
                <a:solidFill>
                  <a:schemeClr val="tx1">
                    <a:lumMod val="75000"/>
                    <a:lumOff val="25000"/>
                  </a:schemeClr>
                </a:solidFill>
              </a:rPr>
              <a:t>（學校、公園、圖書館、消防和警察）</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rPr>
              <a:t>娛樂</a:t>
            </a:r>
            <a:endParaRPr lang="en-US" sz="1400" dirty="0">
              <a:solidFill>
                <a:schemeClr val="tx1">
                  <a:lumMod val="75000"/>
                  <a:lumOff val="25000"/>
                </a:schemeClr>
              </a:solidFill>
            </a:endParaRPr>
          </a:p>
          <a:p>
            <a:pPr rtl="0">
              <a:spcBef>
                <a:spcPts val="0"/>
              </a:spcBef>
            </a:pPr>
            <a:r>
              <a:rPr lang="yue" sz="1400">
                <a:solidFill>
                  <a:schemeClr val="tx1">
                    <a:lumMod val="75000"/>
                    <a:lumOff val="25000"/>
                  </a:schemeClr>
                </a:solidFill>
              </a:rPr>
              <a:t>山火</a:t>
            </a:r>
            <a:endParaRPr lang="en-US" sz="1400" dirty="0">
              <a:solidFill>
                <a:schemeClr val="tx1">
                  <a:lumMod val="75000"/>
                  <a:lumOff val="25000"/>
                </a:schemeClr>
              </a:solidFill>
            </a:endParaRPr>
          </a:p>
          <a:p>
            <a:pPr rtl="0"/>
            <a:endParaRPr lang="en-US" sz="1400" dirty="0">
              <a:solidFill>
                <a:schemeClr val="tx1"/>
              </a:solidFill>
            </a:endParaRPr>
          </a:p>
          <a:p>
            <a:pPr rtl="0">
              <a:spcBef>
                <a:spcPts val="600"/>
              </a:spcBef>
            </a:pPr>
            <a:endParaRPr lang="en-US" sz="1400" dirty="0"/>
          </a:p>
        </p:txBody>
      </p:sp>
      <p:sp>
        <p:nvSpPr>
          <p:cNvPr id="7" name="Slide Number Placeholder 6"/>
          <p:cNvSpPr>
            <a:spLocks noGrp="1"/>
          </p:cNvSpPr>
          <p:nvPr>
            <p:ph type="sldNum" sz="quarter" idx="18"/>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
        <p:nvSpPr>
          <p:cNvPr id="8" name="Rectangle 7"/>
          <p:cNvSpPr/>
          <p:nvPr/>
        </p:nvSpPr>
        <p:spPr>
          <a:xfrm>
            <a:off x="4045920" y="2389192"/>
            <a:ext cx="4613523" cy="3822217"/>
          </a:xfrm>
          <a:prstGeom prst="rect">
            <a:avLst/>
          </a:prstGeom>
        </p:spPr>
        <p:txBody>
          <a:bodyPr vert="horz" lIns="91440" tIns="45720" rIns="91440" bIns="45720" rtlCol="0">
            <a:noAutofit/>
          </a:bodyPr>
          <a:lstStyle/>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空氣質素 </a:t>
            </a: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文化資源 </a:t>
            </a: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能源</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地質和土壤</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溫室氣體排放</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危險和危險物料</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土地使用與規劃</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噪音</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交通運輸</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部落文化資源</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a:p>
            <a:pPr marL="228600" indent="-228600" defTabSz="914400" rtl="0">
              <a:lnSpc>
                <a:spcPts val="2400"/>
              </a:lnSpc>
              <a:buClr>
                <a:srgbClr val="F4A72E"/>
              </a:buClr>
              <a:buSzPct val="100000"/>
              <a:buFont typeface="Wingdings" pitchFamily="2" charset="2"/>
              <a:buChar char="§"/>
            </a:pPr>
            <a:r>
              <a:rPr lang="yue" sz="1400">
                <a:solidFill>
                  <a:schemeClr val="tx1">
                    <a:lumMod val="75000"/>
                    <a:lumOff val="25000"/>
                  </a:schemeClr>
                </a:solidFill>
                <a:latin typeface="Arial" panose="020B0604020202020204" pitchFamily="34" charset="0"/>
                <a:cs typeface="Arial" panose="020B0604020202020204" pitchFamily="34" charset="0"/>
              </a:rPr>
              <a:t>公用事業和服務系統</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3D8EA74-412B-81DD-A5C1-A2AA44E60456}"/>
              </a:ext>
            </a:extLst>
          </p:cNvPr>
          <p:cNvSpPr txBox="1"/>
          <p:nvPr/>
        </p:nvSpPr>
        <p:spPr>
          <a:xfrm>
            <a:off x="429263" y="1550754"/>
            <a:ext cx="3616657" cy="369332"/>
          </a:xfrm>
          <a:prstGeom prst="rect">
            <a:avLst/>
          </a:prstGeom>
          <a:noFill/>
        </p:spPr>
        <p:txBody>
          <a:bodyPr wrap="square" rtlCol="0">
            <a:spAutoFit/>
          </a:bodyPr>
          <a:lstStyle/>
          <a:p>
            <a:pPr rtl="0"/>
            <a:r>
              <a:rPr lang="yue">
                <a:solidFill>
                  <a:schemeClr val="tx1">
                    <a:lumMod val="75000"/>
                    <a:lumOff val="25000"/>
                  </a:schemeClr>
                </a:solidFill>
                <a:latin typeface="Arial" panose="020B0604020202020204" pitchFamily="34" charset="0"/>
                <a:cs typeface="Arial" panose="020B0604020202020204" pitchFamily="34" charset="0"/>
              </a:rPr>
              <a:t>判斷為不顯著的影響</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05A0813-562E-40D5-83DA-FF6219B2DB64}"/>
              </a:ext>
            </a:extLst>
          </p:cNvPr>
          <p:cNvSpPr txBox="1"/>
          <p:nvPr/>
        </p:nvSpPr>
        <p:spPr>
          <a:xfrm>
            <a:off x="4136528" y="1533587"/>
            <a:ext cx="2936447" cy="646331"/>
          </a:xfrm>
          <a:prstGeom prst="rect">
            <a:avLst/>
          </a:prstGeom>
          <a:noFill/>
        </p:spPr>
        <p:txBody>
          <a:bodyPr wrap="square" rtlCol="0">
            <a:spAutoFit/>
          </a:bodyPr>
          <a:lstStyle/>
          <a:p>
            <a:pPr rtl="0"/>
            <a:r>
              <a:rPr lang="yue">
                <a:solidFill>
                  <a:schemeClr val="tx1">
                    <a:lumMod val="75000"/>
                    <a:lumOff val="25000"/>
                  </a:schemeClr>
                </a:solidFill>
                <a:latin typeface="Arial" panose="020B0604020202020204" pitchFamily="34" charset="0"/>
                <a:cs typeface="Arial" panose="020B0604020202020204" pitchFamily="34" charset="0"/>
              </a:rPr>
              <a:t>需要在EIR草案進一步分析的影響</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E900F503-9FBC-F022-FD53-099B9BF8938B}"/>
              </a:ext>
            </a:extLst>
          </p:cNvPr>
          <p:cNvSpPr txBox="1">
            <a:spLocks/>
          </p:cNvSpPr>
          <p:nvPr/>
        </p:nvSpPr>
        <p:spPr>
          <a:xfrm>
            <a:off x="471219" y="508673"/>
            <a:ext cx="7348681" cy="1105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擬議的環境影響報告草案範圍</a:t>
            </a:r>
            <a:endParaRPr lang="en-US" sz="4000" dirty="0"/>
          </a:p>
        </p:txBody>
      </p:sp>
    </p:spTree>
    <p:extLst>
      <p:ext uri="{BB962C8B-B14F-4D97-AF65-F5344CB8AC3E}">
        <p14:creationId xmlns:p14="http://schemas.microsoft.com/office/powerpoint/2010/main" val="2675025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8832" y="1604742"/>
            <a:ext cx="8116518" cy="4964496"/>
          </a:xfrm>
        </p:spPr>
        <p:txBody>
          <a:bodyPr rtlCol="0">
            <a:noAutofit/>
          </a:bodyPr>
          <a:lstStyle/>
          <a:p>
            <a:pPr marL="342900" indent="-342900" rtl="0">
              <a:lnSpc>
                <a:spcPct val="100000"/>
              </a:lnSpc>
              <a:spcBef>
                <a:spcPts val="0"/>
              </a:spcBef>
              <a:spcAft>
                <a:spcPts val="600"/>
              </a:spcAft>
              <a:buFont typeface="+mj-lt"/>
              <a:buAutoNum type="arabicPeriod"/>
            </a:pPr>
            <a:r>
              <a:rPr lang="yue" b="1" dirty="0"/>
              <a:t>修改總體規劃</a:t>
            </a:r>
            <a:r>
              <a:rPr lang="yue" dirty="0"/>
              <a:t>，允許專案場地的商業地積比率超過1.5:1；</a:t>
            </a:r>
            <a:br>
              <a:rPr lang="en-US" dirty="0"/>
            </a:br>
            <a:endParaRPr lang="en-US" dirty="0"/>
          </a:p>
          <a:p>
            <a:pPr marL="342900" indent="-342900" rtl="0">
              <a:lnSpc>
                <a:spcPct val="100000"/>
              </a:lnSpc>
              <a:spcBef>
                <a:spcPts val="0"/>
              </a:spcBef>
              <a:spcAft>
                <a:spcPts val="600"/>
              </a:spcAft>
              <a:buFont typeface="+mj-lt"/>
              <a:buAutoNum type="arabicPeriod"/>
            </a:pPr>
            <a:r>
              <a:rPr lang="yue" b="1" dirty="0"/>
              <a:t>權益歸屬區和高度區變更為 </a:t>
            </a:r>
            <a:r>
              <a:rPr lang="yue" dirty="0"/>
              <a:t>(T)(Q)C2-2D-RIO；</a:t>
            </a:r>
            <a:br>
              <a:rPr lang="en-US" dirty="0"/>
            </a:br>
            <a:endParaRPr lang="en-US" dirty="0"/>
          </a:p>
          <a:p>
            <a:pPr marL="342900" indent="-342900" rtl="0">
              <a:lnSpc>
                <a:spcPct val="100000"/>
              </a:lnSpc>
              <a:spcBef>
                <a:spcPts val="0"/>
              </a:spcBef>
              <a:spcAft>
                <a:spcPts val="600"/>
              </a:spcAft>
              <a:buFont typeface="+mj-lt"/>
              <a:buAutoNum type="arabicPeriod"/>
            </a:pPr>
            <a:r>
              <a:rPr lang="yue" dirty="0"/>
              <a:t>酒類銷售的</a:t>
            </a:r>
            <a:r>
              <a:rPr lang="yue" b="1" dirty="0"/>
              <a:t>主要有條件使用許可；</a:t>
            </a:r>
            <a:br>
              <a:rPr lang="en-US" dirty="0"/>
            </a:br>
            <a:endParaRPr lang="en-US" dirty="0"/>
          </a:p>
          <a:p>
            <a:pPr marL="342900" indent="-342900" rtl="0">
              <a:lnSpc>
                <a:spcPct val="100000"/>
              </a:lnSpc>
              <a:spcBef>
                <a:spcPts val="0"/>
              </a:spcBef>
              <a:spcAft>
                <a:spcPts val="600"/>
              </a:spcAft>
              <a:buFont typeface="+mj-lt"/>
              <a:buAutoNum type="arabicPeriod"/>
            </a:pPr>
            <a:r>
              <a:rPr lang="yue" dirty="0"/>
              <a:t>對非住宅建築面積達到50,000平方英尺或以上的開發專案進行</a:t>
            </a:r>
            <a:r>
              <a:rPr lang="yue" b="1" dirty="0"/>
              <a:t>場地規劃審查</a:t>
            </a:r>
            <a:r>
              <a:rPr lang="yue" dirty="0"/>
              <a:t>；以及</a:t>
            </a:r>
            <a:br>
              <a:rPr lang="en-US" dirty="0"/>
            </a:br>
            <a:endParaRPr lang="en-US" dirty="0"/>
          </a:p>
          <a:p>
            <a:pPr marL="342900" indent="-342900" rtl="0">
              <a:lnSpc>
                <a:spcPct val="100000"/>
              </a:lnSpc>
              <a:spcBef>
                <a:spcPts val="0"/>
              </a:spcBef>
              <a:spcAft>
                <a:spcPts val="600"/>
              </a:spcAft>
              <a:buFont typeface="+mj-lt"/>
              <a:buAutoNum type="arabicPeriod"/>
            </a:pPr>
            <a:r>
              <a:rPr lang="yue" dirty="0"/>
              <a:t>用於場地細分的</a:t>
            </a:r>
            <a:r>
              <a:rPr lang="yue" b="1" dirty="0"/>
              <a:t>權益暫定分塊地圖</a:t>
            </a:r>
            <a:r>
              <a:rPr lang="yue" dirty="0"/>
              <a:t>；</a:t>
            </a:r>
            <a:r>
              <a:rPr lang="yue"/>
              <a:t>以及用於土壤外運的運輸路線；</a:t>
            </a:r>
            <a:br>
              <a:rPr lang="en-US" dirty="0"/>
            </a:br>
            <a:endParaRPr lang="en-US" dirty="0"/>
          </a:p>
        </p:txBody>
      </p:sp>
      <p:sp>
        <p:nvSpPr>
          <p:cNvPr id="2" name="Slide Number Placeholder 1"/>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6A06EB39-5CC8-4811-E1DF-2111ED77F4EE}"/>
              </a:ext>
            </a:extLst>
          </p:cNvPr>
          <p:cNvSpPr txBox="1">
            <a:spLocks/>
          </p:cNvSpPr>
          <p:nvPr/>
        </p:nvSpPr>
        <p:spPr>
          <a:xfrm>
            <a:off x="471219" y="508673"/>
            <a:ext cx="7348681" cy="1096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要求採取的行動</a:t>
            </a:r>
            <a:endParaRPr lang="en-US" sz="4000" dirty="0"/>
          </a:p>
        </p:txBody>
      </p:sp>
    </p:spTree>
    <p:extLst>
      <p:ext uri="{BB962C8B-B14F-4D97-AF65-F5344CB8AC3E}">
        <p14:creationId xmlns:p14="http://schemas.microsoft.com/office/powerpoint/2010/main" val="138083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557" y="1529862"/>
            <a:ext cx="4122558" cy="4168165"/>
          </a:xfrm>
        </p:spPr>
        <p:txBody>
          <a:bodyPr rtlCol="0">
            <a:normAutofit/>
          </a:bodyPr>
          <a:lstStyle/>
          <a:p>
            <a:pPr rtl="0">
              <a:lnSpc>
                <a:spcPct val="100000"/>
              </a:lnSpc>
            </a:pPr>
            <a:r>
              <a:rPr lang="yue" u="sng">
                <a:solidFill>
                  <a:schemeClr val="tx1">
                    <a:lumMod val="75000"/>
                    <a:lumOff val="25000"/>
                  </a:schemeClr>
                </a:solidFill>
              </a:rPr>
              <a:t>郵寄</a:t>
            </a:r>
            <a:r>
              <a:rPr lang="yue">
                <a:solidFill>
                  <a:schemeClr val="tx1">
                    <a:lumMod val="75000"/>
                    <a:lumOff val="25000"/>
                  </a:schemeClr>
                </a:solidFill>
              </a:rPr>
              <a:t>：</a:t>
            </a:r>
          </a:p>
          <a:p>
            <a:pPr marL="457200" lvl="1" indent="0" rtl="0">
              <a:lnSpc>
                <a:spcPct val="100000"/>
              </a:lnSpc>
              <a:buNone/>
            </a:pPr>
            <a:endParaRPr lang="en-US" sz="1800" b="1" dirty="0">
              <a:solidFill>
                <a:schemeClr val="tx1">
                  <a:lumMod val="75000"/>
                  <a:lumOff val="25000"/>
                </a:schemeClr>
              </a:solidFill>
            </a:endParaRPr>
          </a:p>
          <a:p>
            <a:pPr marL="457200" lvl="1" indent="0" rtl="0">
              <a:lnSpc>
                <a:spcPct val="100000"/>
              </a:lnSpc>
              <a:buNone/>
            </a:pPr>
            <a:r>
              <a:rPr lang="yue" sz="1800" b="1">
                <a:solidFill>
                  <a:schemeClr val="tx1">
                    <a:lumMod val="75000"/>
                    <a:lumOff val="25000"/>
                  </a:schemeClr>
                </a:solidFill>
              </a:rPr>
              <a:t>Attn（收件人）： Michael Gatheru</a:t>
            </a:r>
          </a:p>
          <a:p>
            <a:pPr marL="457200" lvl="1" indent="0" rtl="0">
              <a:lnSpc>
                <a:spcPct val="100000"/>
              </a:lnSpc>
              <a:buNone/>
            </a:pPr>
            <a:r>
              <a:rPr lang="yue" sz="1800" b="1">
                <a:solidFill>
                  <a:schemeClr val="tx1">
                    <a:lumMod val="75000"/>
                    <a:lumOff val="25000"/>
                  </a:schemeClr>
                </a:solidFill>
              </a:rPr>
              <a:t>City of Los Angeles </a:t>
            </a:r>
          </a:p>
          <a:p>
            <a:pPr marL="457200" lvl="1" indent="0" rtl="0">
              <a:lnSpc>
                <a:spcPct val="100000"/>
              </a:lnSpc>
              <a:buNone/>
            </a:pPr>
            <a:r>
              <a:rPr lang="yue" sz="1800" b="1">
                <a:solidFill>
                  <a:schemeClr val="tx1">
                    <a:lumMod val="75000"/>
                    <a:lumOff val="25000"/>
                  </a:schemeClr>
                </a:solidFill>
              </a:rPr>
              <a:t>Department of City Planning</a:t>
            </a:r>
          </a:p>
          <a:p>
            <a:pPr marL="457200" lvl="1" indent="0" rtl="0">
              <a:lnSpc>
                <a:spcPct val="100000"/>
              </a:lnSpc>
              <a:buNone/>
            </a:pPr>
            <a:r>
              <a:rPr lang="yue" sz="1800" b="1">
                <a:solidFill>
                  <a:schemeClr val="tx1">
                    <a:lumMod val="75000"/>
                    <a:lumOff val="25000"/>
                  </a:schemeClr>
                </a:solidFill>
              </a:rPr>
              <a:t>221 N Figueroa St, Ste 1350</a:t>
            </a:r>
          </a:p>
          <a:p>
            <a:pPr marL="457200" lvl="1" indent="0" rtl="0">
              <a:lnSpc>
                <a:spcPct val="100000"/>
              </a:lnSpc>
              <a:buNone/>
            </a:pPr>
            <a:r>
              <a:rPr lang="yue" sz="1800" b="1">
                <a:solidFill>
                  <a:schemeClr val="tx1">
                    <a:lumMod val="75000"/>
                    <a:lumOff val="25000"/>
                  </a:schemeClr>
                </a:solidFill>
              </a:rPr>
              <a:t>Los Angeles, CA 90012</a:t>
            </a:r>
          </a:p>
          <a:p>
            <a:pPr marL="457200" lvl="1" indent="0" rtl="0">
              <a:lnSpc>
                <a:spcPct val="100000"/>
              </a:lnSpc>
              <a:buNone/>
            </a:pPr>
            <a:endParaRPr lang="en-US" sz="1800" dirty="0">
              <a:solidFill>
                <a:schemeClr val="tx1">
                  <a:lumMod val="75000"/>
                  <a:lumOff val="25000"/>
                </a:schemeClr>
              </a:solidFill>
            </a:endParaRPr>
          </a:p>
          <a:p>
            <a:pPr marL="457200" lvl="1" indent="0" rtl="0">
              <a:lnSpc>
                <a:spcPct val="100000"/>
              </a:lnSpc>
              <a:buNone/>
            </a:pPr>
            <a:r>
              <a:rPr lang="yue" sz="1800" u="sng">
                <a:solidFill>
                  <a:schemeClr val="tx1">
                    <a:lumMod val="75000"/>
                    <a:lumOff val="25000"/>
                  </a:schemeClr>
                </a:solidFill>
              </a:rPr>
              <a:t>參考： </a:t>
            </a:r>
          </a:p>
          <a:p>
            <a:pPr marL="457200" lvl="1" indent="0" rtl="0">
              <a:lnSpc>
                <a:spcPct val="100000"/>
              </a:lnSpc>
              <a:buNone/>
            </a:pPr>
            <a:r>
              <a:rPr lang="yue" sz="1800">
                <a:solidFill>
                  <a:schemeClr val="tx1">
                    <a:lumMod val="75000"/>
                    <a:lumOff val="25000"/>
                  </a:schemeClr>
                </a:solidFill>
              </a:rPr>
              <a:t>130 College Project（學院街130號規劃） </a:t>
            </a:r>
          </a:p>
          <a:p>
            <a:pPr marL="457200" lvl="1" indent="0" rtl="0">
              <a:lnSpc>
                <a:spcPct val="100000"/>
              </a:lnSpc>
              <a:buNone/>
            </a:pPr>
            <a:r>
              <a:rPr lang="yue" sz="1800">
                <a:solidFill>
                  <a:schemeClr val="tx1">
                    <a:lumMod val="75000"/>
                    <a:lumOff val="25000"/>
                  </a:schemeClr>
                </a:solidFill>
              </a:rPr>
              <a:t>案件編號 ENV-2023-2307-EIR</a:t>
            </a:r>
          </a:p>
          <a:p>
            <a:pPr marL="457200" lvl="1" indent="0" rtl="0">
              <a:buNone/>
            </a:pPr>
            <a:endParaRPr lang="en-US" sz="1800" dirty="0">
              <a:solidFill>
                <a:schemeClr val="tx1">
                  <a:lumMod val="75000"/>
                  <a:lumOff val="25000"/>
                </a:schemeClr>
              </a:solidFill>
            </a:endParaRPr>
          </a:p>
        </p:txBody>
      </p:sp>
      <p:sp>
        <p:nvSpPr>
          <p:cNvPr id="3" name="Content Placeholder 2"/>
          <p:cNvSpPr>
            <a:spLocks noGrp="1"/>
          </p:cNvSpPr>
          <p:nvPr>
            <p:ph idx="12"/>
          </p:nvPr>
        </p:nvSpPr>
        <p:spPr>
          <a:xfrm>
            <a:off x="4699488" y="1574770"/>
            <a:ext cx="3908235" cy="4168165"/>
          </a:xfrm>
        </p:spPr>
        <p:txBody>
          <a:bodyPr rtlCol="0">
            <a:normAutofit/>
          </a:bodyPr>
          <a:lstStyle/>
          <a:p>
            <a:pPr rtl="0">
              <a:lnSpc>
                <a:spcPct val="100000"/>
              </a:lnSpc>
            </a:pPr>
            <a:r>
              <a:rPr lang="yue" u="sng">
                <a:solidFill>
                  <a:schemeClr val="tx1">
                    <a:lumMod val="75000"/>
                    <a:lumOff val="25000"/>
                  </a:schemeClr>
                </a:solidFill>
              </a:rPr>
              <a:t>電子郵件</a:t>
            </a:r>
            <a:r>
              <a:rPr lang="yue">
                <a:solidFill>
                  <a:schemeClr val="tx1">
                    <a:lumMod val="75000"/>
                    <a:lumOff val="25000"/>
                  </a:schemeClr>
                </a:solidFill>
              </a:rPr>
              <a:t>：</a:t>
            </a:r>
          </a:p>
          <a:p>
            <a:pPr marL="457200" lvl="1" indent="0" rtl="0">
              <a:lnSpc>
                <a:spcPct val="100000"/>
              </a:lnSpc>
              <a:buNone/>
            </a:pPr>
            <a:endParaRPr lang="en-US" sz="1800" u="sng" dirty="0">
              <a:solidFill>
                <a:schemeClr val="tx1">
                  <a:lumMod val="75000"/>
                  <a:lumOff val="25000"/>
                </a:schemeClr>
              </a:solidFill>
              <a:hlinkClick r:id="rId3">
                <a:extLst>
                  <a:ext uri="{A12FA001-AC4F-418D-AE19-62706E023703}">
                    <ahyp:hlinkClr xmlns:ahyp="http://schemas.microsoft.com/office/drawing/2018/hyperlinkcolor" val="tx"/>
                  </a:ext>
                </a:extLst>
              </a:hlinkClick>
            </a:endParaRPr>
          </a:p>
          <a:p>
            <a:pPr marL="457200" lvl="1" indent="0" rtl="0">
              <a:lnSpc>
                <a:spcPct val="100000"/>
              </a:lnSpc>
              <a:buNone/>
            </a:pPr>
            <a:r>
              <a:rPr lang="yue" sz="1800" b="1" u="sng">
                <a:solidFill>
                  <a:schemeClr val="tx1">
                    <a:lumMod val="75000"/>
                    <a:lumOff val="25000"/>
                  </a:schemeClr>
                </a:solidFill>
                <a:hlinkClick r:id="rId3">
                  <a:extLst>
                    <a:ext uri="{A12FA001-AC4F-418D-AE19-62706E023703}">
                      <ahyp:hlinkClr xmlns:ahyp="http://schemas.microsoft.com/office/drawing/2018/hyperlinkcolor" val="tx"/>
                    </a:ext>
                  </a:extLst>
                </a:hlinkClick>
              </a:rPr>
              <a:t>michael.gatheru@lacity.org</a:t>
            </a:r>
            <a:endParaRPr lang="en-US" sz="1800" b="1" u="sng" dirty="0">
              <a:solidFill>
                <a:schemeClr val="tx1">
                  <a:lumMod val="75000"/>
                  <a:lumOff val="25000"/>
                </a:schemeClr>
              </a:solidFill>
            </a:endParaRPr>
          </a:p>
          <a:p>
            <a:pPr marL="457200" lvl="1" indent="0" rtl="0">
              <a:lnSpc>
                <a:spcPct val="100000"/>
              </a:lnSpc>
              <a:buNone/>
            </a:pPr>
            <a:endParaRPr lang="en-US" dirty="0">
              <a:solidFill>
                <a:schemeClr val="tx1">
                  <a:lumMod val="75000"/>
                  <a:lumOff val="25000"/>
                </a:schemeClr>
              </a:solidFill>
            </a:endParaRPr>
          </a:p>
          <a:p>
            <a:pPr rtl="0">
              <a:lnSpc>
                <a:spcPct val="100000"/>
              </a:lnSpc>
            </a:pPr>
            <a:r>
              <a:rPr lang="yue">
                <a:solidFill>
                  <a:schemeClr val="tx1">
                    <a:lumMod val="75000"/>
                    <a:lumOff val="25000"/>
                  </a:schemeClr>
                </a:solidFill>
              </a:rPr>
              <a:t>書面意見截止日期： </a:t>
            </a:r>
            <a:r>
              <a:rPr lang="yue" b="1">
                <a:solidFill>
                  <a:schemeClr val="tx1">
                    <a:lumMod val="75000"/>
                    <a:lumOff val="25000"/>
                  </a:schemeClr>
                </a:solidFill>
              </a:rPr>
              <a:t>2024年7月5日下午4:30</a:t>
            </a:r>
            <a:endParaRPr lang="en-US" b="1" dirty="0">
              <a:solidFill>
                <a:schemeClr val="tx1">
                  <a:lumMod val="75000"/>
                  <a:lumOff val="25000"/>
                </a:schemeClr>
              </a:solidFill>
            </a:endParaRPr>
          </a:p>
          <a:p>
            <a:pPr marL="0" indent="0" rtl="0">
              <a:lnSpc>
                <a:spcPct val="100000"/>
              </a:lnSpc>
              <a:buNone/>
            </a:pPr>
            <a:endParaRPr lang="en-US" b="1" dirty="0">
              <a:solidFill>
                <a:schemeClr val="tx1">
                  <a:lumMod val="75000"/>
                  <a:lumOff val="25000"/>
                </a:schemeClr>
              </a:solidFill>
            </a:endParaRPr>
          </a:p>
          <a:p>
            <a:pPr rtl="0">
              <a:lnSpc>
                <a:spcPct val="100000"/>
              </a:lnSpc>
            </a:pPr>
            <a:r>
              <a:rPr lang="yue">
                <a:solidFill>
                  <a:schemeClr val="tx1">
                    <a:lumMod val="75000"/>
                    <a:lumOff val="25000"/>
                  </a:schemeClr>
                </a:solidFill>
              </a:rPr>
              <a:t>若想了解更多有關專案的資訊，請瀏覽：</a:t>
            </a:r>
            <a:r>
              <a:rPr lang="yue">
                <a:solidFill>
                  <a:schemeClr val="accent1"/>
                </a:solidFill>
                <a:hlinkClick r:id="rId4">
                  <a:extLst>
                    <a:ext uri="{A12FA001-AC4F-418D-AE19-62706E023703}">
                      <ahyp:hlinkClr xmlns:ahyp="http://schemas.microsoft.com/office/drawing/2018/hyperlinkcolor" val="tx"/>
                    </a:ext>
                  </a:extLst>
                </a:hlinkClick>
              </a:rPr>
              <a:t>https://planning.lacity.gov/development-services/eir/130-College-project</a:t>
            </a:r>
            <a:r>
              <a:rPr lang="yue">
                <a:solidFill>
                  <a:schemeClr val="accent1"/>
                </a:solidFill>
              </a:rPr>
              <a:t> </a:t>
            </a:r>
          </a:p>
        </p:txBody>
      </p:sp>
      <p:sp>
        <p:nvSpPr>
          <p:cNvPr id="5" name="Slide Number Placeholder 4"/>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2DBE8C-05EB-41ED-9D4A-F4C18BEF029D}"/>
              </a:ext>
            </a:extLst>
          </p:cNvPr>
          <p:cNvSpPr txBox="1"/>
          <p:nvPr/>
        </p:nvSpPr>
        <p:spPr>
          <a:xfrm>
            <a:off x="567271" y="6094741"/>
            <a:ext cx="8264434" cy="523220"/>
          </a:xfrm>
          <a:prstGeom prst="rect">
            <a:avLst/>
          </a:prstGeom>
          <a:noFill/>
        </p:spPr>
        <p:txBody>
          <a:bodyPr wrap="square" rtlCol="0">
            <a:spAutoFit/>
          </a:bodyPr>
          <a:lstStyle/>
          <a:p>
            <a:pPr algn="ctr" rtl="0"/>
            <a:r>
              <a:rPr lang="yue" sz="1400" i="1">
                <a:solidFill>
                  <a:schemeClr val="tx1">
                    <a:lumMod val="75000"/>
                    <a:lumOff val="25000"/>
                  </a:schemeClr>
                </a:solidFill>
                <a:latin typeface="Arial" panose="020B0604020202020204" pitchFamily="34" charset="0"/>
                <a:cs typeface="Arial" panose="020B0604020202020204" pitchFamily="34" charset="0"/>
              </a:rPr>
              <a:t>在隨後的問答環節中發問或提出意見</a:t>
            </a:r>
            <a:r>
              <a:rPr lang="yue" sz="1400" b="1" i="1" u="sng">
                <a:solidFill>
                  <a:schemeClr val="tx1">
                    <a:lumMod val="75000"/>
                    <a:lumOff val="25000"/>
                  </a:schemeClr>
                </a:solidFill>
                <a:latin typeface="Arial" panose="020B0604020202020204" pitchFamily="34" charset="0"/>
                <a:cs typeface="Arial" panose="020B0604020202020204" pitchFamily="34" charset="0"/>
              </a:rPr>
              <a:t>並不代表</a:t>
            </a:r>
            <a:r>
              <a:rPr lang="yue" sz="1400" i="1">
                <a:solidFill>
                  <a:schemeClr val="tx1">
                    <a:lumMod val="75000"/>
                    <a:lumOff val="25000"/>
                  </a:schemeClr>
                </a:solidFill>
                <a:latin typeface="Arial" panose="020B0604020202020204" pitchFamily="34" charset="0"/>
                <a:cs typeface="Arial" panose="020B0604020202020204" pitchFamily="34" charset="0"/>
              </a:rPr>
              <a:t>正式提交書面意見，不會被納入準備通知（NOP）徵詢期所收到的公眾意見內。</a:t>
            </a:r>
            <a:endParaRPr lang="en-US" sz="14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67BFF371-56C9-33CB-18D9-6EACD033C416}"/>
              </a:ext>
            </a:extLst>
          </p:cNvPr>
          <p:cNvSpPr txBox="1">
            <a:spLocks/>
          </p:cNvSpPr>
          <p:nvPr/>
        </p:nvSpPr>
        <p:spPr>
          <a:xfrm>
            <a:off x="471219" y="520784"/>
            <a:ext cx="8188224" cy="1053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如何提交公眾意見</a:t>
            </a:r>
            <a:endParaRPr lang="en-US" sz="4000" dirty="0"/>
          </a:p>
        </p:txBody>
      </p:sp>
    </p:spTree>
    <p:extLst>
      <p:ext uri="{BB962C8B-B14F-4D97-AF65-F5344CB8AC3E}">
        <p14:creationId xmlns:p14="http://schemas.microsoft.com/office/powerpoint/2010/main" val="378833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ACEEE-5404-F54C-A2B0-004BC6BB2DBA}"/>
              </a:ext>
            </a:extLst>
          </p:cNvPr>
          <p:cNvSpPr>
            <a:spLocks noGrp="1"/>
          </p:cNvSpPr>
          <p:nvPr>
            <p:ph idx="1"/>
          </p:nvPr>
        </p:nvSpPr>
        <p:spPr>
          <a:xfrm>
            <a:off x="427630" y="1614326"/>
            <a:ext cx="7899247" cy="4309825"/>
          </a:xfrm>
        </p:spPr>
        <p:txBody>
          <a:bodyPr rtlCol="0">
            <a:normAutofit/>
          </a:bodyPr>
          <a:lstStyle/>
          <a:p>
            <a:pPr marL="425450" indent="-285750" rtl="0">
              <a:lnSpc>
                <a:spcPct val="100000"/>
              </a:lnSpc>
              <a:spcBef>
                <a:spcPts val="0"/>
              </a:spcBef>
              <a:buSzPts val="1400"/>
            </a:pPr>
            <a:r>
              <a:rPr lang="yue" sz="3000">
                <a:solidFill>
                  <a:schemeClr val="tx1">
                    <a:lumMod val="75000"/>
                    <a:lumOff val="25000"/>
                  </a:schemeClr>
                </a:solidFill>
              </a:rPr>
              <a:t>通過Zoom參加：使用</a:t>
            </a:r>
            <a:r>
              <a:rPr lang="yue" sz="3000" b="1">
                <a:solidFill>
                  <a:schemeClr val="tx1">
                    <a:lumMod val="75000"/>
                    <a:lumOff val="25000"/>
                  </a:schemeClr>
                </a:solidFill>
                <a:latin typeface="PMingLiU" panose="02020500000000000000" pitchFamily="18" charset="-120"/>
                <a:ea typeface="PMingLiU" panose="02020500000000000000" pitchFamily="18" charset="-120"/>
              </a:rPr>
              <a:t>「</a:t>
            </a:r>
            <a:r>
              <a:rPr lang="yue" sz="3000" b="1">
                <a:solidFill>
                  <a:schemeClr val="tx1">
                    <a:lumMod val="75000"/>
                    <a:lumOff val="25000"/>
                  </a:schemeClr>
                </a:solidFill>
              </a:rPr>
              <a:t>舉手</a:t>
            </a:r>
            <a:r>
              <a:rPr lang="yue" sz="3000">
                <a:solidFill>
                  <a:schemeClr val="tx1">
                    <a:lumMod val="75000"/>
                    <a:lumOff val="25000"/>
                  </a:schemeClr>
                </a:solidFill>
              </a:rPr>
              <a:t>」圖示。工作人員會讀出你在Zoom上顯示的名字，並在輪到你發言時為你解除靜音。</a:t>
            </a:r>
            <a:br>
              <a:rPr lang="en-US" sz="3000" dirty="0">
                <a:solidFill>
                  <a:schemeClr val="tx1">
                    <a:lumMod val="75000"/>
                    <a:lumOff val="25000"/>
                  </a:schemeClr>
                </a:solidFill>
              </a:rPr>
            </a:br>
            <a:endParaRPr lang="en-US" sz="3000" dirty="0">
              <a:solidFill>
                <a:schemeClr val="tx1">
                  <a:lumMod val="75000"/>
                  <a:lumOff val="25000"/>
                </a:schemeClr>
              </a:solidFill>
            </a:endParaRPr>
          </a:p>
          <a:p>
            <a:pPr marL="425450" indent="-285750" rtl="0">
              <a:lnSpc>
                <a:spcPct val="100000"/>
              </a:lnSpc>
              <a:spcBef>
                <a:spcPts val="0"/>
              </a:spcBef>
              <a:buSzPts val="1400"/>
            </a:pPr>
            <a:r>
              <a:rPr lang="yue" sz="3000">
                <a:solidFill>
                  <a:schemeClr val="tx1">
                    <a:lumMod val="75000"/>
                    <a:lumOff val="25000"/>
                  </a:schemeClr>
                </a:solidFill>
              </a:rPr>
              <a:t>通過電話參加：按*9鍵「</a:t>
            </a:r>
            <a:r>
              <a:rPr lang="yue" sz="3000" b="1">
                <a:solidFill>
                  <a:schemeClr val="tx1">
                    <a:lumMod val="75000"/>
                    <a:lumOff val="25000"/>
                  </a:schemeClr>
                </a:solidFill>
              </a:rPr>
              <a:t>舉手</a:t>
            </a:r>
            <a:r>
              <a:rPr lang="yue" sz="3000">
                <a:solidFill>
                  <a:schemeClr val="tx1">
                    <a:lumMod val="75000"/>
                    <a:lumOff val="25000"/>
                  </a:schemeClr>
                </a:solidFill>
              </a:rPr>
              <a:t>」，輪到你發言時，工作人員會讀出你電話號碼的最後四個數字。</a:t>
            </a:r>
            <a:r>
              <a:rPr lang="yue" sz="3000" i="1">
                <a:solidFill>
                  <a:schemeClr val="tx1">
                    <a:lumMod val="75000"/>
                    <a:lumOff val="25000"/>
                  </a:schemeClr>
                </a:solidFill>
              </a:rPr>
              <a:t>我們請你解除靜音時，</a:t>
            </a:r>
            <a:r>
              <a:rPr lang="yue" sz="3000">
                <a:solidFill>
                  <a:schemeClr val="tx1">
                    <a:lumMod val="75000"/>
                    <a:lumOff val="25000"/>
                  </a:schemeClr>
                </a:solidFill>
              </a:rPr>
              <a:t>請按*6鍵解除靜音。</a:t>
            </a:r>
            <a:endParaRPr lang="en-US" sz="3000" dirty="0">
              <a:solidFill>
                <a:schemeClr val="tx1">
                  <a:lumMod val="75000"/>
                  <a:lumOff val="25000"/>
                </a:schemeClr>
              </a:solidFill>
            </a:endParaRPr>
          </a:p>
        </p:txBody>
      </p:sp>
      <p:sp>
        <p:nvSpPr>
          <p:cNvPr id="3" name="Slide Number Placeholder 2"/>
          <p:cNvSpPr>
            <a:spLocks noGrp="1"/>
          </p:cNvSpPr>
          <p:nvPr>
            <p:ph type="sldNum" sz="quarter" idx="15"/>
          </p:nvPr>
        </p:nvSpPr>
        <p:spPr/>
        <p:txBody>
          <a:bodyPr rtlCol="0"/>
          <a:lstStyle/>
          <a:p>
            <a:pPr rtl="0"/>
            <a:fld id="{67311E41-1C1D-E142-B80D-C88EA1510631}" type="slidenum">
              <a:rPr lang="en-US" smtClean="0"/>
              <a:t>18</a:t>
            </a:fld>
            <a:endParaRPr lang="en-US" dirty="0"/>
          </a:p>
        </p:txBody>
      </p:sp>
      <p:sp>
        <p:nvSpPr>
          <p:cNvPr id="9" name="Title 3">
            <a:extLst>
              <a:ext uri="{FF2B5EF4-FFF2-40B4-BE49-F238E27FC236}">
                <a16:creationId xmlns:a16="http://schemas.microsoft.com/office/drawing/2014/main" id="{6D0B2555-2A50-ED47-1177-B82069B53AF6}"/>
              </a:ext>
            </a:extLst>
          </p:cNvPr>
          <p:cNvSpPr txBox="1">
            <a:spLocks/>
          </p:cNvSpPr>
          <p:nvPr/>
        </p:nvSpPr>
        <p:spPr>
          <a:xfrm>
            <a:off x="471219" y="502617"/>
            <a:ext cx="8188224" cy="1111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參加會議</a:t>
            </a:r>
            <a:endParaRPr lang="en-US" sz="4000" dirty="0"/>
          </a:p>
        </p:txBody>
      </p:sp>
    </p:spTree>
    <p:extLst>
      <p:ext uri="{BB962C8B-B14F-4D97-AF65-F5344CB8AC3E}">
        <p14:creationId xmlns:p14="http://schemas.microsoft.com/office/powerpoint/2010/main" val="26191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9" name="Picture 8" descr="A group of buildings with trees and roads&#10;&#10;Description automatically generated">
            <a:extLst>
              <a:ext uri="{FF2B5EF4-FFF2-40B4-BE49-F238E27FC236}">
                <a16:creationId xmlns:a16="http://schemas.microsoft.com/office/drawing/2014/main" id="{5BDE0045-15D7-E0DC-DFDE-6D9EACF5EF4D}"/>
              </a:ext>
            </a:extLst>
          </p:cNvPr>
          <p:cNvPicPr>
            <a:picLocks noChangeAspect="1"/>
          </p:cNvPicPr>
          <p:nvPr/>
        </p:nvPicPr>
        <p:blipFill>
          <a:blip r:embed="rId3">
            <a:alphaModFix amt="60000"/>
          </a:blip>
          <a:stretch>
            <a:fillRect/>
          </a:stretch>
        </p:blipFill>
        <p:spPr>
          <a:xfrm>
            <a:off x="1" y="0"/>
            <a:ext cx="9144000" cy="6858000"/>
          </a:xfrm>
          <a:prstGeom prst="rect">
            <a:avLst/>
          </a:prstGeom>
        </p:spPr>
      </p:pic>
      <p:sp>
        <p:nvSpPr>
          <p:cNvPr id="5" name="Slide Number Placeholder 4">
            <a:extLst>
              <a:ext uri="{FF2B5EF4-FFF2-40B4-BE49-F238E27FC236}">
                <a16:creationId xmlns:a16="http://schemas.microsoft.com/office/drawing/2014/main" id="{F2B66307-17B3-4591-9931-A5DBB8411B2E}"/>
              </a:ext>
            </a:extLst>
          </p:cNvPr>
          <p:cNvSpPr>
            <a:spLocks noGrp="1"/>
          </p:cNvSpPr>
          <p:nvPr>
            <p:ph type="sldNum" sz="quarter" idx="15"/>
          </p:nvPr>
        </p:nvSpPr>
        <p:spPr>
          <a:xfrm>
            <a:off x="6457950" y="6356350"/>
            <a:ext cx="2057400" cy="365125"/>
          </a:xfrm>
        </p:spPr>
        <p:txBody>
          <a:bodyPr vert="horz" lIns="91440" tIns="45720" rIns="91440" bIns="45720" rtlCol="0" anchor="ctr">
            <a:normAutofit/>
          </a:bodyPr>
          <a:lstStyle/>
          <a:p>
            <a:pPr defTabSz="914400" rtl="0">
              <a:spcAft>
                <a:spcPts val="600"/>
              </a:spcAft>
              <a:defRPr/>
            </a:pPr>
            <a:fld id="{67311E41-1C1D-E142-B80D-C88EA1510631}" type="slidenum">
              <a:rPr lang="en-US" sz="1000">
                <a:solidFill>
                  <a:srgbClr val="FFFFFF"/>
                </a:solidFill>
                <a:latin typeface="Calibri" panose="020F0502020204030204"/>
              </a:rPr>
              <a:pPr defTabSz="914400">
                <a:spcAft>
                  <a:spcPts val="600"/>
                </a:spcAft>
                <a:defRPr/>
              </a:pPr>
              <a:t>19</a:t>
            </a:fld>
            <a:endParaRPr lang="en-US" sz="1000">
              <a:solidFill>
                <a:srgbClr val="FFFFFF"/>
              </a:solidFill>
              <a:latin typeface="Calibri" panose="020F0502020204030204"/>
            </a:endParaRPr>
          </a:p>
        </p:txBody>
      </p:sp>
      <p:sp>
        <p:nvSpPr>
          <p:cNvPr id="13" name="Title 3">
            <a:extLst>
              <a:ext uri="{FF2B5EF4-FFF2-40B4-BE49-F238E27FC236}">
                <a16:creationId xmlns:a16="http://schemas.microsoft.com/office/drawing/2014/main" id="{9DACEE20-53B1-403D-AEFB-9AB380CDD53B}"/>
              </a:ext>
            </a:extLst>
          </p:cNvPr>
          <p:cNvSpPr>
            <a:spLocks noGrp="1"/>
          </p:cNvSpPr>
          <p:nvPr/>
        </p:nvSpPr>
        <p:spPr>
          <a:xfrm>
            <a:off x="1284087" y="3240067"/>
            <a:ext cx="6858000" cy="9894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algn="ctr" rtl="0"/>
            <a:r>
              <a:rPr lang="yue" sz="6000">
                <a:solidFill>
                  <a:srgbClr val="FFFFFF"/>
                </a:solidFill>
              </a:rPr>
              <a:t>問答環節</a:t>
            </a:r>
            <a:endParaRPr lang="en-US" sz="6000" dirty="0">
              <a:solidFill>
                <a:srgbClr val="FFFFFF"/>
              </a:solidFill>
              <a:effectLst/>
            </a:endParaRPr>
          </a:p>
        </p:txBody>
      </p:sp>
    </p:spTree>
    <p:extLst>
      <p:ext uri="{BB962C8B-B14F-4D97-AF65-F5344CB8AC3E}">
        <p14:creationId xmlns:p14="http://schemas.microsoft.com/office/powerpoint/2010/main" val="21540009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ACEEE-5404-F54C-A2B0-004BC6BB2DBA}"/>
              </a:ext>
            </a:extLst>
          </p:cNvPr>
          <p:cNvSpPr>
            <a:spLocks noGrp="1"/>
          </p:cNvSpPr>
          <p:nvPr>
            <p:ph idx="1"/>
          </p:nvPr>
        </p:nvSpPr>
        <p:spPr>
          <a:xfrm>
            <a:off x="484557" y="1876723"/>
            <a:ext cx="8172061" cy="4168165"/>
          </a:xfrm>
        </p:spPr>
        <p:txBody>
          <a:bodyPr rtlCol="0">
            <a:normAutofit fontScale="25000" lnSpcReduction="20000"/>
          </a:bodyPr>
          <a:lstStyle/>
          <a:p>
            <a:pPr rtl="0"/>
            <a:r>
              <a:rPr lang="yue" sz="7200">
                <a:solidFill>
                  <a:schemeClr val="tx1">
                    <a:lumMod val="75000"/>
                    <a:lumOff val="25000"/>
                  </a:schemeClr>
                </a:solidFill>
              </a:rPr>
              <a:t>範圍界定會議的目的</a:t>
            </a:r>
            <a:endParaRPr lang="en-US" sz="7200" dirty="0">
              <a:solidFill>
                <a:schemeClr val="tx1">
                  <a:lumMod val="75000"/>
                  <a:lumOff val="25000"/>
                </a:schemeClr>
              </a:solidFill>
            </a:endParaRPr>
          </a:p>
          <a:p>
            <a:pPr rtl="0"/>
            <a:r>
              <a:rPr lang="yue" sz="7200">
                <a:solidFill>
                  <a:schemeClr val="tx1">
                    <a:lumMod val="75000"/>
                    <a:lumOff val="25000"/>
                  </a:schemeClr>
                </a:solidFill>
              </a:rPr>
              <a:t>專案概述</a:t>
            </a:r>
            <a:endParaRPr lang="en-US" sz="7200" dirty="0">
              <a:solidFill>
                <a:schemeClr val="tx1">
                  <a:lumMod val="75000"/>
                  <a:lumOff val="25000"/>
                </a:schemeClr>
              </a:solidFill>
            </a:endParaRPr>
          </a:p>
          <a:p>
            <a:pPr rtl="0"/>
            <a:r>
              <a:rPr lang="yue" sz="7200">
                <a:solidFill>
                  <a:schemeClr val="tx1">
                    <a:lumMod val="75000"/>
                    <a:lumOff val="25000"/>
                  </a:schemeClr>
                </a:solidFill>
              </a:rPr>
              <a:t>市政府審查過程概述</a:t>
            </a:r>
            <a:endParaRPr lang="en-US" sz="7200" dirty="0">
              <a:solidFill>
                <a:schemeClr val="tx1">
                  <a:lumMod val="75000"/>
                  <a:lumOff val="25000"/>
                </a:schemeClr>
              </a:solidFill>
            </a:endParaRPr>
          </a:p>
          <a:p>
            <a:pPr rtl="0"/>
            <a:r>
              <a:rPr lang="yue" sz="7200">
                <a:solidFill>
                  <a:schemeClr val="tx1">
                    <a:lumMod val="75000"/>
                    <a:lumOff val="25000"/>
                  </a:schemeClr>
                </a:solidFill>
              </a:rPr>
              <a:t>環境影響報告草案範圍和內容及所要求的權利</a:t>
            </a:r>
            <a:endParaRPr lang="en-US" sz="7200" dirty="0">
              <a:solidFill>
                <a:schemeClr val="tx1">
                  <a:lumMod val="75000"/>
                  <a:lumOff val="25000"/>
                </a:schemeClr>
              </a:solidFill>
            </a:endParaRPr>
          </a:p>
          <a:p>
            <a:pPr rtl="0"/>
            <a:r>
              <a:rPr lang="yue" sz="7200">
                <a:solidFill>
                  <a:schemeClr val="tx1">
                    <a:lumMod val="75000"/>
                    <a:lumOff val="25000"/>
                  </a:schemeClr>
                </a:solidFill>
              </a:rPr>
              <a:t>如何提交公眾意見 </a:t>
            </a:r>
          </a:p>
          <a:p>
            <a:pPr rtl="0"/>
            <a:r>
              <a:rPr lang="yue" sz="7200">
                <a:solidFill>
                  <a:schemeClr val="tx1">
                    <a:lumMod val="75000"/>
                    <a:lumOff val="25000"/>
                  </a:schemeClr>
                </a:solidFill>
              </a:rPr>
              <a:t>問題與解答</a:t>
            </a:r>
            <a:endParaRPr lang="en-US" sz="7200" dirty="0">
              <a:solidFill>
                <a:schemeClr val="tx1">
                  <a:lumMod val="75000"/>
                  <a:lumOff val="25000"/>
                </a:schemeClr>
              </a:solidFill>
            </a:endParaRPr>
          </a:p>
          <a:p>
            <a:pPr rtl="0"/>
            <a:endParaRPr lang="en-US" sz="7200" dirty="0">
              <a:solidFill>
                <a:schemeClr val="tx1"/>
              </a:solidFill>
            </a:endParaRPr>
          </a:p>
          <a:p>
            <a:pPr rtl="0"/>
            <a:endParaRPr lang="en-US" sz="7200" dirty="0">
              <a:solidFill>
                <a:schemeClr val="tx1"/>
              </a:solidFill>
            </a:endParaRPr>
          </a:p>
          <a:p>
            <a:pPr rtl="0"/>
            <a:endParaRPr lang="en-US" sz="7200" dirty="0">
              <a:solidFill>
                <a:schemeClr val="tx1"/>
              </a:solidFill>
            </a:endParaRPr>
          </a:p>
          <a:p>
            <a:pPr marL="0" indent="0" rtl="0">
              <a:buNone/>
            </a:pPr>
            <a:endParaRPr lang="en-US" sz="7200" dirty="0">
              <a:solidFill>
                <a:schemeClr val="tx1"/>
              </a:solidFill>
            </a:endParaRPr>
          </a:p>
          <a:p>
            <a:pPr marL="0" indent="0" rtl="0">
              <a:buNone/>
            </a:pPr>
            <a:r>
              <a:rPr lang="yue" sz="6400" b="1">
                <a:solidFill>
                  <a:schemeClr val="tx1">
                    <a:lumMod val="75000"/>
                    <a:lumOff val="25000"/>
                  </a:schemeClr>
                </a:solidFill>
              </a:rPr>
              <a:t>註：範圍界定會議內不會就專案作出任何決定</a:t>
            </a:r>
            <a:endParaRPr lang="en-US" sz="6400" b="1" dirty="0">
              <a:solidFill>
                <a:schemeClr val="tx1">
                  <a:lumMod val="75000"/>
                  <a:lumOff val="25000"/>
                </a:schemeClr>
              </a:solidFill>
            </a:endParaRPr>
          </a:p>
          <a:p>
            <a:pPr rtl="0"/>
            <a:endParaRPr lang="en-US" i="1" dirty="0"/>
          </a:p>
        </p:txBody>
      </p:sp>
      <p:sp>
        <p:nvSpPr>
          <p:cNvPr id="3" name="Slide Number Placeholder 2"/>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DF1B8E49-E15B-74F1-E746-41F6492C47F1}"/>
              </a:ext>
            </a:extLst>
          </p:cNvPr>
          <p:cNvSpPr txBox="1">
            <a:spLocks/>
          </p:cNvSpPr>
          <p:nvPr/>
        </p:nvSpPr>
        <p:spPr>
          <a:xfrm>
            <a:off x="471219" y="502617"/>
            <a:ext cx="7348681" cy="1111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議程和目標</a:t>
            </a:r>
            <a:endParaRPr lang="en-US" sz="4000" dirty="0"/>
          </a:p>
        </p:txBody>
      </p:sp>
    </p:spTree>
    <p:extLst>
      <p:ext uri="{BB962C8B-B14F-4D97-AF65-F5344CB8AC3E}">
        <p14:creationId xmlns:p14="http://schemas.microsoft.com/office/powerpoint/2010/main" val="98945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2ACEEE-5404-F54C-A2B0-004BC6BB2DBA}"/>
              </a:ext>
            </a:extLst>
          </p:cNvPr>
          <p:cNvSpPr>
            <a:spLocks noGrp="1"/>
          </p:cNvSpPr>
          <p:nvPr>
            <p:ph idx="1"/>
          </p:nvPr>
        </p:nvSpPr>
        <p:spPr>
          <a:xfrm>
            <a:off x="484557" y="1872435"/>
            <a:ext cx="8395038" cy="4319045"/>
          </a:xfrm>
        </p:spPr>
        <p:txBody>
          <a:bodyPr rtlCol="0">
            <a:normAutofit/>
          </a:bodyPr>
          <a:lstStyle/>
          <a:p>
            <a:pPr rtl="0"/>
            <a:r>
              <a:rPr lang="yue">
                <a:solidFill>
                  <a:schemeClr val="tx1">
                    <a:lumMod val="75000"/>
                    <a:lumOff val="25000"/>
                  </a:schemeClr>
                </a:solidFill>
              </a:rPr>
              <a:t>市政府專案環境審查時間表的第一步</a:t>
            </a:r>
            <a:endParaRPr lang="en-US" dirty="0">
              <a:solidFill>
                <a:schemeClr val="tx1">
                  <a:lumMod val="75000"/>
                  <a:lumOff val="25000"/>
                </a:schemeClr>
              </a:solidFill>
            </a:endParaRPr>
          </a:p>
          <a:p>
            <a:pPr rtl="0"/>
            <a:r>
              <a:rPr lang="yue">
                <a:solidFill>
                  <a:schemeClr val="tx1">
                    <a:lumMod val="75000"/>
                    <a:lumOff val="25000"/>
                  </a:schemeClr>
                </a:solidFill>
              </a:rPr>
              <a:t>為市政府提供機會，回答持分者就環境分析的範圍和內容提出的問題</a:t>
            </a:r>
            <a:endParaRPr lang="en-US" dirty="0">
              <a:solidFill>
                <a:schemeClr val="tx1">
                  <a:lumMod val="75000"/>
                  <a:lumOff val="25000"/>
                </a:schemeClr>
              </a:solidFill>
            </a:endParaRPr>
          </a:p>
          <a:p>
            <a:pPr rtl="0"/>
            <a:r>
              <a:rPr lang="yue">
                <a:solidFill>
                  <a:schemeClr val="tx1">
                    <a:lumMod val="75000"/>
                    <a:lumOff val="25000"/>
                  </a:schemeClr>
                </a:solidFill>
              </a:rPr>
              <a:t>向持分者通知將在隨後的環境影響報告草案（EIR草案）中分析的主題，EIR草案通常在6個月或以後發佈</a:t>
            </a:r>
            <a:endParaRPr lang="en-US" dirty="0">
              <a:solidFill>
                <a:schemeClr val="tx1">
                  <a:lumMod val="75000"/>
                  <a:lumOff val="25000"/>
                </a:schemeClr>
              </a:solidFill>
            </a:endParaRPr>
          </a:p>
          <a:p>
            <a:pPr rtl="0"/>
            <a:r>
              <a:rPr lang="yue">
                <a:solidFill>
                  <a:schemeClr val="tx1">
                    <a:lumMod val="75000"/>
                    <a:lumOff val="25000"/>
                  </a:schemeClr>
                </a:solidFill>
              </a:rPr>
              <a:t>旨在從機構和社區成員等持分者那裡收集有關環境狀況的資訊或知識，這些資訊或知識可能並不廣為人知，或者可能被遺漏</a:t>
            </a:r>
            <a:endParaRPr lang="en-US" dirty="0">
              <a:solidFill>
                <a:schemeClr val="tx1">
                  <a:lumMod val="75000"/>
                  <a:lumOff val="25000"/>
                </a:schemeClr>
              </a:solidFill>
            </a:endParaRPr>
          </a:p>
          <a:p>
            <a:pPr rtl="0"/>
            <a:r>
              <a:rPr lang="yue">
                <a:solidFill>
                  <a:schemeClr val="tx1">
                    <a:lumMod val="75000"/>
                    <a:lumOff val="25000"/>
                  </a:schemeClr>
                </a:solidFill>
              </a:rPr>
              <a:t>並非旨在徵求對設計、土地利用行為的適當性或專案是否應獲批准的回饋意見</a:t>
            </a:r>
            <a:endParaRPr lang="en-US" dirty="0">
              <a:solidFill>
                <a:schemeClr val="tx1">
                  <a:lumMod val="75000"/>
                  <a:lumOff val="25000"/>
                </a:schemeClr>
              </a:solidFill>
            </a:endParaRPr>
          </a:p>
          <a:p>
            <a:pPr rtl="0"/>
            <a:r>
              <a:rPr lang="yue">
                <a:solidFill>
                  <a:schemeClr val="tx1">
                    <a:lumMod val="75000"/>
                    <a:lumOff val="25000"/>
                  </a:schemeClr>
                </a:solidFill>
              </a:rPr>
              <a:t>這是公眾提供意見的</a:t>
            </a:r>
            <a:r>
              <a:rPr lang="yue" b="1" u="sng">
                <a:solidFill>
                  <a:schemeClr val="tx1">
                    <a:lumMod val="75000"/>
                    <a:lumOff val="25000"/>
                  </a:schemeClr>
                </a:solidFill>
              </a:rPr>
              <a:t>多次</a:t>
            </a:r>
            <a:r>
              <a:rPr lang="yue">
                <a:solidFill>
                  <a:schemeClr val="tx1">
                    <a:lumMod val="75000"/>
                    <a:lumOff val="25000"/>
                  </a:schemeClr>
                </a:solidFill>
              </a:rPr>
              <a:t>機會中的第一次</a:t>
            </a:r>
            <a:endParaRPr lang="en-US" dirty="0">
              <a:solidFill>
                <a:schemeClr val="tx1">
                  <a:lumMod val="75000"/>
                  <a:lumOff val="25000"/>
                </a:schemeClr>
              </a:solidFill>
            </a:endParaRPr>
          </a:p>
        </p:txBody>
      </p:sp>
      <p:sp>
        <p:nvSpPr>
          <p:cNvPr id="3" name="Slide Number Placeholder 2"/>
          <p:cNvSpPr>
            <a:spLocks noGrp="1"/>
          </p:cNvSpPr>
          <p:nvPr>
            <p:ph type="sldNum" sz="quarter" idx="15"/>
          </p:nvPr>
        </p:nvSpPr>
        <p:spPr/>
        <p:txBody>
          <a:bodyPr rtlCol="0"/>
          <a:lstStyle/>
          <a:p>
            <a:pPr rtl="0"/>
            <a:fld id="{67311E41-1C1D-E142-B80D-C88EA1510631}" type="slidenum">
              <a:rPr lang="en-US" smtClean="0"/>
              <a:t>3</a:t>
            </a:fld>
            <a:endParaRPr lang="en-US" dirty="0"/>
          </a:p>
        </p:txBody>
      </p:sp>
      <p:sp>
        <p:nvSpPr>
          <p:cNvPr id="7" name="Title 3">
            <a:extLst>
              <a:ext uri="{FF2B5EF4-FFF2-40B4-BE49-F238E27FC236}">
                <a16:creationId xmlns:a16="http://schemas.microsoft.com/office/drawing/2014/main" id="{88A82233-A3CF-2D3C-89C4-BF64BBFA37F4}"/>
              </a:ext>
            </a:extLst>
          </p:cNvPr>
          <p:cNvSpPr txBox="1">
            <a:spLocks/>
          </p:cNvSpPr>
          <p:nvPr/>
        </p:nvSpPr>
        <p:spPr>
          <a:xfrm>
            <a:off x="471219" y="502617"/>
            <a:ext cx="7348681" cy="1111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範圍界定會議的目的</a:t>
            </a:r>
            <a:endParaRPr lang="en-US" sz="4000" dirty="0"/>
          </a:p>
        </p:txBody>
      </p:sp>
    </p:spTree>
    <p:extLst>
      <p:ext uri="{BB962C8B-B14F-4D97-AF65-F5344CB8AC3E}">
        <p14:creationId xmlns:p14="http://schemas.microsoft.com/office/powerpoint/2010/main" val="31289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35127-721B-ED03-DB29-5284BF0B7B06}"/>
              </a:ext>
            </a:extLst>
          </p:cNvPr>
          <p:cNvSpPr>
            <a:spLocks noGrp="1"/>
          </p:cNvSpPr>
          <p:nvPr>
            <p:ph type="title"/>
          </p:nvPr>
        </p:nvSpPr>
        <p:spPr>
          <a:xfrm>
            <a:off x="485969" y="215003"/>
            <a:ext cx="8172061" cy="1325563"/>
          </a:xfrm>
        </p:spPr>
        <p:txBody>
          <a:bodyPr rtlCol="0"/>
          <a:lstStyle/>
          <a:p>
            <a:pPr rtl="0"/>
            <a:r>
              <a:rPr lang="yue"/>
              <a:t>專案位置</a:t>
            </a:r>
            <a:endParaRPr lang="en-US" dirty="0"/>
          </a:p>
        </p:txBody>
      </p:sp>
      <p:sp>
        <p:nvSpPr>
          <p:cNvPr id="5" name="Slide Number Placeholder 4">
            <a:extLst>
              <a:ext uri="{FF2B5EF4-FFF2-40B4-BE49-F238E27FC236}">
                <a16:creationId xmlns:a16="http://schemas.microsoft.com/office/drawing/2014/main" id="{5ACD311D-E7C2-732E-985E-C99371889F36}"/>
              </a:ext>
            </a:extLst>
          </p:cNvPr>
          <p:cNvSpPr>
            <a:spLocks noGrp="1"/>
          </p:cNvSpPr>
          <p:nvPr>
            <p:ph type="sldNum" sz="quarter" idx="15"/>
          </p:nvPr>
        </p:nvSpPr>
        <p:spPr/>
        <p:txBody>
          <a:bodyPr rtlCol="0"/>
          <a:lstStyle/>
          <a:p>
            <a:pPr rtl="0"/>
            <a:fld id="{67311E41-1C1D-E142-B80D-C88EA1510631}" type="slidenum">
              <a:rPr lang="en-US" smtClean="0"/>
              <a:t>4</a:t>
            </a:fld>
            <a:endParaRPr lang="en-US" dirty="0"/>
          </a:p>
        </p:txBody>
      </p:sp>
      <p:pic>
        <p:nvPicPr>
          <p:cNvPr id="7" name="Picture 6">
            <a:extLst>
              <a:ext uri="{FF2B5EF4-FFF2-40B4-BE49-F238E27FC236}">
                <a16:creationId xmlns:a16="http://schemas.microsoft.com/office/drawing/2014/main" id="{CC3F2EF2-ABE1-8376-CA9C-6E70950CF22F}"/>
              </a:ext>
            </a:extLst>
          </p:cNvPr>
          <p:cNvPicPr>
            <a:picLocks noChangeAspect="1"/>
          </p:cNvPicPr>
          <p:nvPr/>
        </p:nvPicPr>
        <p:blipFill>
          <a:blip r:embed="rId2"/>
          <a:stretch>
            <a:fillRect/>
          </a:stretch>
        </p:blipFill>
        <p:spPr>
          <a:xfrm>
            <a:off x="2289028" y="1474833"/>
            <a:ext cx="4967754" cy="5048683"/>
          </a:xfrm>
          <a:prstGeom prst="rect">
            <a:avLst/>
          </a:prstGeom>
          <a:ln w="12700">
            <a:solidFill>
              <a:schemeClr val="tx1"/>
            </a:solidFill>
          </a:ln>
        </p:spPr>
      </p:pic>
    </p:spTree>
    <p:extLst>
      <p:ext uri="{BB962C8B-B14F-4D97-AF65-F5344CB8AC3E}">
        <p14:creationId xmlns:p14="http://schemas.microsoft.com/office/powerpoint/2010/main" val="34147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4F13E09-C184-CDE8-F01E-2F62357EDE0A}"/>
              </a:ext>
            </a:extLst>
          </p:cNvPr>
          <p:cNvSpPr txBox="1"/>
          <p:nvPr/>
        </p:nvSpPr>
        <p:spPr>
          <a:xfrm rot="19858664">
            <a:off x="4558901" y="4499789"/>
            <a:ext cx="750627" cy="215444"/>
          </a:xfrm>
          <a:prstGeom prst="rect">
            <a:avLst/>
          </a:prstGeom>
          <a:noFill/>
        </p:spPr>
        <p:txBody>
          <a:bodyPr wrap="square" rtlCol="0">
            <a:spAutoFit/>
          </a:bodyPr>
          <a:lstStyle/>
          <a:p>
            <a:pPr rtl="0"/>
            <a:r>
              <a:rPr lang="yue" sz="800" b="1">
                <a:solidFill>
                  <a:schemeClr val="bg1"/>
                </a:solidFill>
              </a:rPr>
              <a:t>阿拉米達街</a:t>
            </a:r>
          </a:p>
        </p:txBody>
      </p:sp>
      <p:sp>
        <p:nvSpPr>
          <p:cNvPr id="8" name="TextBox 7">
            <a:extLst>
              <a:ext uri="{FF2B5EF4-FFF2-40B4-BE49-F238E27FC236}">
                <a16:creationId xmlns:a16="http://schemas.microsoft.com/office/drawing/2014/main" id="{A42AC981-0F16-5069-C9A7-B06C1955779E}"/>
              </a:ext>
            </a:extLst>
          </p:cNvPr>
          <p:cNvSpPr txBox="1"/>
          <p:nvPr/>
        </p:nvSpPr>
        <p:spPr>
          <a:xfrm rot="2614001">
            <a:off x="2982583" y="4163071"/>
            <a:ext cx="750627" cy="215444"/>
          </a:xfrm>
          <a:prstGeom prst="rect">
            <a:avLst/>
          </a:prstGeom>
          <a:noFill/>
        </p:spPr>
        <p:txBody>
          <a:bodyPr wrap="square" rtlCol="0">
            <a:spAutoFit/>
          </a:bodyPr>
          <a:lstStyle/>
          <a:p>
            <a:pPr rtl="0"/>
            <a:r>
              <a:rPr lang="yue" sz="800" b="1">
                <a:solidFill>
                  <a:schemeClr val="bg1"/>
                </a:solidFill>
              </a:rPr>
              <a:t>第六街</a:t>
            </a:r>
          </a:p>
        </p:txBody>
      </p:sp>
      <p:sp>
        <p:nvSpPr>
          <p:cNvPr id="9" name="TextBox 8">
            <a:extLst>
              <a:ext uri="{FF2B5EF4-FFF2-40B4-BE49-F238E27FC236}">
                <a16:creationId xmlns:a16="http://schemas.microsoft.com/office/drawing/2014/main" id="{D41D53E5-F48E-89F8-7464-0735DEE19F7D}"/>
              </a:ext>
            </a:extLst>
          </p:cNvPr>
          <p:cNvSpPr txBox="1"/>
          <p:nvPr/>
        </p:nvSpPr>
        <p:spPr>
          <a:xfrm rot="20088197">
            <a:off x="2532208" y="3032092"/>
            <a:ext cx="750627" cy="215444"/>
          </a:xfrm>
          <a:prstGeom prst="rect">
            <a:avLst/>
          </a:prstGeom>
          <a:noFill/>
        </p:spPr>
        <p:txBody>
          <a:bodyPr wrap="square" rtlCol="0">
            <a:spAutoFit/>
          </a:bodyPr>
          <a:lstStyle/>
          <a:p>
            <a:pPr rtl="0"/>
            <a:r>
              <a:rPr lang="yue" sz="800" b="1">
                <a:solidFill>
                  <a:schemeClr val="bg1"/>
                </a:solidFill>
              </a:rPr>
              <a:t>米爾街</a:t>
            </a:r>
          </a:p>
        </p:txBody>
      </p:sp>
      <p:cxnSp>
        <p:nvCxnSpPr>
          <p:cNvPr id="14" name="Straight Arrow Connector 13">
            <a:extLst>
              <a:ext uri="{FF2B5EF4-FFF2-40B4-BE49-F238E27FC236}">
                <a16:creationId xmlns:a16="http://schemas.microsoft.com/office/drawing/2014/main" id="{629D01FB-F038-E910-24AB-9EDCCD0543EC}"/>
              </a:ext>
            </a:extLst>
          </p:cNvPr>
          <p:cNvCxnSpPr>
            <a:cxnSpLocks/>
          </p:cNvCxnSpPr>
          <p:nvPr/>
        </p:nvCxnSpPr>
        <p:spPr>
          <a:xfrm>
            <a:off x="2087961" y="3531875"/>
            <a:ext cx="1480407" cy="1313934"/>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1807B8-1254-48C3-86CD-3FD9B0E63E24}"/>
              </a:ext>
            </a:extLst>
          </p:cNvPr>
          <p:cNvSpPr txBox="1"/>
          <p:nvPr/>
        </p:nvSpPr>
        <p:spPr>
          <a:xfrm rot="2438956">
            <a:off x="1798710" y="4176341"/>
            <a:ext cx="2806890" cy="276999"/>
          </a:xfrm>
          <a:prstGeom prst="rect">
            <a:avLst/>
          </a:prstGeom>
          <a:noFill/>
        </p:spPr>
        <p:txBody>
          <a:bodyPr wrap="square" rtlCol="0">
            <a:spAutoFit/>
          </a:bodyPr>
          <a:lstStyle/>
          <a:p>
            <a:pPr rtl="0"/>
            <a:r>
              <a:rPr lang="yue" sz="1200" b="1">
                <a:solidFill>
                  <a:schemeClr val="bg1"/>
                </a:solidFill>
                <a:latin typeface="Arial" panose="020B0604020202020204" pitchFamily="34" charset="0"/>
                <a:cs typeface="Arial" panose="020B0604020202020204" pitchFamily="34" charset="0"/>
              </a:rPr>
              <a:t>一層、兩層或三層高建築 </a:t>
            </a:r>
          </a:p>
        </p:txBody>
      </p:sp>
      <p:sp>
        <p:nvSpPr>
          <p:cNvPr id="17" name="TextBox 16">
            <a:extLst>
              <a:ext uri="{FF2B5EF4-FFF2-40B4-BE49-F238E27FC236}">
                <a16:creationId xmlns:a16="http://schemas.microsoft.com/office/drawing/2014/main" id="{4148A8CC-B37C-FB55-EE17-999DBCF01D79}"/>
              </a:ext>
            </a:extLst>
          </p:cNvPr>
          <p:cNvSpPr txBox="1"/>
          <p:nvPr/>
        </p:nvSpPr>
        <p:spPr>
          <a:xfrm rot="1988326">
            <a:off x="4496115" y="3468407"/>
            <a:ext cx="1760650" cy="246221"/>
          </a:xfrm>
          <a:prstGeom prst="rect">
            <a:avLst/>
          </a:prstGeom>
          <a:noFill/>
        </p:spPr>
        <p:txBody>
          <a:bodyPr wrap="square" rtlCol="0">
            <a:spAutoFit/>
          </a:bodyPr>
          <a:lstStyle/>
          <a:p>
            <a:pPr rtl="0"/>
            <a:r>
              <a:rPr lang="yue" sz="1000" b="1">
                <a:solidFill>
                  <a:schemeClr val="bg1"/>
                </a:solidFill>
                <a:latin typeface="Arial" panose="020B0604020202020204" pitchFamily="34" charset="0"/>
                <a:cs typeface="Arial" panose="020B0604020202020204" pitchFamily="34" charset="0"/>
              </a:rPr>
              <a:t>全新多用途建築</a:t>
            </a:r>
          </a:p>
        </p:txBody>
      </p:sp>
      <p:sp>
        <p:nvSpPr>
          <p:cNvPr id="3" name="Title 3">
            <a:extLst>
              <a:ext uri="{FF2B5EF4-FFF2-40B4-BE49-F238E27FC236}">
                <a16:creationId xmlns:a16="http://schemas.microsoft.com/office/drawing/2014/main" id="{039826A6-7D9A-AB3F-A6E6-1EE56F6D63E2}"/>
              </a:ext>
            </a:extLst>
          </p:cNvPr>
          <p:cNvSpPr txBox="1">
            <a:spLocks/>
          </p:cNvSpPr>
          <p:nvPr/>
        </p:nvSpPr>
        <p:spPr>
          <a:xfrm>
            <a:off x="466283" y="508673"/>
            <a:ext cx="7353617" cy="11056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專案場地鳥瞰圖</a:t>
            </a:r>
            <a:endParaRPr lang="en-US" sz="4000" dirty="0"/>
          </a:p>
        </p:txBody>
      </p:sp>
      <p:pic>
        <p:nvPicPr>
          <p:cNvPr id="5" name="Picture 4">
            <a:extLst>
              <a:ext uri="{FF2B5EF4-FFF2-40B4-BE49-F238E27FC236}">
                <a16:creationId xmlns:a16="http://schemas.microsoft.com/office/drawing/2014/main" id="{66856FB7-C394-D91B-EBB9-0DD5B2B42BD1}"/>
              </a:ext>
            </a:extLst>
          </p:cNvPr>
          <p:cNvPicPr>
            <a:picLocks noChangeAspect="1"/>
          </p:cNvPicPr>
          <p:nvPr/>
        </p:nvPicPr>
        <p:blipFill>
          <a:blip r:embed="rId3"/>
          <a:stretch>
            <a:fillRect/>
          </a:stretch>
        </p:blipFill>
        <p:spPr>
          <a:xfrm>
            <a:off x="953978" y="1690006"/>
            <a:ext cx="6532672" cy="4194514"/>
          </a:xfrm>
          <a:prstGeom prst="rect">
            <a:avLst/>
          </a:prstGeom>
        </p:spPr>
      </p:pic>
      <p:sp>
        <p:nvSpPr>
          <p:cNvPr id="4" name="TextBox 3">
            <a:extLst>
              <a:ext uri="{FF2B5EF4-FFF2-40B4-BE49-F238E27FC236}">
                <a16:creationId xmlns:a16="http://schemas.microsoft.com/office/drawing/2014/main" id="{6A67CEB6-528E-669A-C8A2-064DA46FF5AF}"/>
              </a:ext>
            </a:extLst>
          </p:cNvPr>
          <p:cNvSpPr txBox="1"/>
          <p:nvPr/>
        </p:nvSpPr>
        <p:spPr>
          <a:xfrm>
            <a:off x="2592287" y="4499072"/>
            <a:ext cx="1111794" cy="523220"/>
          </a:xfrm>
          <a:prstGeom prst="rect">
            <a:avLst/>
          </a:prstGeom>
          <a:noFill/>
        </p:spPr>
        <p:txBody>
          <a:bodyPr wrap="square" rtlCol="0">
            <a:spAutoFit/>
          </a:bodyPr>
          <a:lstStyle/>
          <a:p>
            <a:pPr rtl="0"/>
            <a:r>
              <a:rPr lang="yue" sz="1400">
                <a:solidFill>
                  <a:schemeClr val="bg1"/>
                </a:solidFill>
              </a:rPr>
              <a:t>Homeboy Industries</a:t>
            </a:r>
          </a:p>
        </p:txBody>
      </p:sp>
      <p:sp>
        <p:nvSpPr>
          <p:cNvPr id="6" name="TextBox 5">
            <a:extLst>
              <a:ext uri="{FF2B5EF4-FFF2-40B4-BE49-F238E27FC236}">
                <a16:creationId xmlns:a16="http://schemas.microsoft.com/office/drawing/2014/main" id="{971A45B0-901D-3B8B-B64B-5BD710DE2A0C}"/>
              </a:ext>
            </a:extLst>
          </p:cNvPr>
          <p:cNvSpPr txBox="1"/>
          <p:nvPr/>
        </p:nvSpPr>
        <p:spPr>
          <a:xfrm>
            <a:off x="4324529" y="1839277"/>
            <a:ext cx="1394954" cy="523220"/>
          </a:xfrm>
          <a:prstGeom prst="rect">
            <a:avLst/>
          </a:prstGeom>
          <a:noFill/>
        </p:spPr>
        <p:txBody>
          <a:bodyPr wrap="square" rtlCol="0">
            <a:spAutoFit/>
          </a:bodyPr>
          <a:lstStyle/>
          <a:p>
            <a:pPr algn="ctr" rtl="0"/>
            <a:r>
              <a:rPr lang="yue" sz="1400">
                <a:solidFill>
                  <a:schemeClr val="bg1"/>
                </a:solidFill>
              </a:rPr>
              <a:t>擬建多用途住宅項目</a:t>
            </a:r>
            <a:endParaRPr lang="en-US" sz="1400" dirty="0">
              <a:solidFill>
                <a:schemeClr val="bg1"/>
              </a:solidFill>
            </a:endParaRPr>
          </a:p>
        </p:txBody>
      </p:sp>
      <p:sp>
        <p:nvSpPr>
          <p:cNvPr id="10" name="TextBox 9">
            <a:extLst>
              <a:ext uri="{FF2B5EF4-FFF2-40B4-BE49-F238E27FC236}">
                <a16:creationId xmlns:a16="http://schemas.microsoft.com/office/drawing/2014/main" id="{F4F99984-672A-AB27-2862-853DD905E554}"/>
              </a:ext>
            </a:extLst>
          </p:cNvPr>
          <p:cNvSpPr txBox="1"/>
          <p:nvPr/>
        </p:nvSpPr>
        <p:spPr>
          <a:xfrm rot="17341314">
            <a:off x="1877426" y="2755988"/>
            <a:ext cx="1648681" cy="523220"/>
          </a:xfrm>
          <a:prstGeom prst="rect">
            <a:avLst/>
          </a:prstGeom>
          <a:noFill/>
        </p:spPr>
        <p:txBody>
          <a:bodyPr wrap="square" rtlCol="0">
            <a:spAutoFit/>
          </a:bodyPr>
          <a:lstStyle/>
          <a:p>
            <a:pPr algn="ctr" rtl="0"/>
            <a:r>
              <a:rPr lang="yue" sz="1400" b="1">
                <a:solidFill>
                  <a:schemeClr val="bg1"/>
                </a:solidFill>
              </a:rPr>
              <a:t>N Alameda St</a:t>
            </a:r>
            <a:br>
              <a:rPr lang="en-US" sz="1400" b="1" dirty="0">
                <a:solidFill>
                  <a:schemeClr val="bg1"/>
                </a:solidFill>
              </a:rPr>
            </a:br>
            <a:r>
              <a:rPr lang="yue" sz="1400" b="1">
                <a:solidFill>
                  <a:schemeClr val="bg1"/>
                </a:solidFill>
              </a:rPr>
              <a:t>（北阿拉米達街）</a:t>
            </a:r>
            <a:endParaRPr lang="en-US" sz="1400" b="1" dirty="0">
              <a:solidFill>
                <a:schemeClr val="bg1"/>
              </a:solidFill>
            </a:endParaRPr>
          </a:p>
        </p:txBody>
      </p:sp>
      <p:sp>
        <p:nvSpPr>
          <p:cNvPr id="11" name="TextBox 10">
            <a:extLst>
              <a:ext uri="{FF2B5EF4-FFF2-40B4-BE49-F238E27FC236}">
                <a16:creationId xmlns:a16="http://schemas.microsoft.com/office/drawing/2014/main" id="{2B091300-F44A-F046-467F-786256FDD2A9}"/>
              </a:ext>
            </a:extLst>
          </p:cNvPr>
          <p:cNvSpPr txBox="1"/>
          <p:nvPr/>
        </p:nvSpPr>
        <p:spPr>
          <a:xfrm>
            <a:off x="6132535" y="4116904"/>
            <a:ext cx="1394954" cy="307777"/>
          </a:xfrm>
          <a:prstGeom prst="rect">
            <a:avLst/>
          </a:prstGeom>
          <a:noFill/>
        </p:spPr>
        <p:txBody>
          <a:bodyPr wrap="square" rtlCol="0">
            <a:spAutoFit/>
          </a:bodyPr>
          <a:lstStyle/>
          <a:p>
            <a:pPr algn="ctr" rtl="0"/>
            <a:r>
              <a:rPr lang="yue" sz="1400"/>
              <a:t>倉庫用途</a:t>
            </a:r>
            <a:endParaRPr lang="en-US" sz="1400" dirty="0"/>
          </a:p>
        </p:txBody>
      </p:sp>
      <p:sp>
        <p:nvSpPr>
          <p:cNvPr id="12" name="TextBox 11">
            <a:extLst>
              <a:ext uri="{FF2B5EF4-FFF2-40B4-BE49-F238E27FC236}">
                <a16:creationId xmlns:a16="http://schemas.microsoft.com/office/drawing/2014/main" id="{187A2DC1-1951-D9F5-016F-6896A25A21CD}"/>
              </a:ext>
            </a:extLst>
          </p:cNvPr>
          <p:cNvSpPr txBox="1"/>
          <p:nvPr/>
        </p:nvSpPr>
        <p:spPr>
          <a:xfrm>
            <a:off x="924945" y="2926185"/>
            <a:ext cx="1106126" cy="523220"/>
          </a:xfrm>
          <a:prstGeom prst="rect">
            <a:avLst/>
          </a:prstGeom>
          <a:noFill/>
        </p:spPr>
        <p:txBody>
          <a:bodyPr wrap="square" rtlCol="0">
            <a:spAutoFit/>
          </a:bodyPr>
          <a:lstStyle/>
          <a:p>
            <a:pPr algn="ctr" rtl="0"/>
            <a:r>
              <a:rPr lang="yue" sz="1400"/>
              <a:t>辦公和住宅用途</a:t>
            </a:r>
            <a:endParaRPr lang="en-US" sz="1400" dirty="0"/>
          </a:p>
        </p:txBody>
      </p:sp>
      <p:sp>
        <p:nvSpPr>
          <p:cNvPr id="13" name="TextBox 12">
            <a:extLst>
              <a:ext uri="{FF2B5EF4-FFF2-40B4-BE49-F238E27FC236}">
                <a16:creationId xmlns:a16="http://schemas.microsoft.com/office/drawing/2014/main" id="{3EBD10AB-3055-78AE-47CF-5A750A2CC385}"/>
              </a:ext>
            </a:extLst>
          </p:cNvPr>
          <p:cNvSpPr txBox="1"/>
          <p:nvPr/>
        </p:nvSpPr>
        <p:spPr>
          <a:xfrm>
            <a:off x="1632140" y="3992721"/>
            <a:ext cx="1106126" cy="523220"/>
          </a:xfrm>
          <a:prstGeom prst="rect">
            <a:avLst/>
          </a:prstGeom>
          <a:noFill/>
        </p:spPr>
        <p:txBody>
          <a:bodyPr wrap="square" rtlCol="0">
            <a:spAutoFit/>
          </a:bodyPr>
          <a:lstStyle/>
          <a:p>
            <a:pPr algn="ctr" rtl="0"/>
            <a:r>
              <a:rPr lang="yue" sz="1400" b="1">
                <a:solidFill>
                  <a:schemeClr val="bg1"/>
                </a:solidFill>
              </a:rPr>
              <a:t>高架鐵路</a:t>
            </a:r>
            <a:endParaRPr lang="en-US" sz="1400" b="1" dirty="0">
              <a:solidFill>
                <a:schemeClr val="bg1"/>
              </a:solidFill>
            </a:endParaRPr>
          </a:p>
        </p:txBody>
      </p:sp>
      <p:sp>
        <p:nvSpPr>
          <p:cNvPr id="16" name="TextBox 15">
            <a:extLst>
              <a:ext uri="{FF2B5EF4-FFF2-40B4-BE49-F238E27FC236}">
                <a16:creationId xmlns:a16="http://schemas.microsoft.com/office/drawing/2014/main" id="{2FDFD088-1701-7FDF-538E-3F9581C65085}"/>
              </a:ext>
            </a:extLst>
          </p:cNvPr>
          <p:cNvSpPr txBox="1"/>
          <p:nvPr/>
        </p:nvSpPr>
        <p:spPr>
          <a:xfrm>
            <a:off x="1266694" y="1657951"/>
            <a:ext cx="1106126" cy="523220"/>
          </a:xfrm>
          <a:prstGeom prst="rect">
            <a:avLst/>
          </a:prstGeom>
          <a:noFill/>
        </p:spPr>
        <p:txBody>
          <a:bodyPr wrap="square" rtlCol="0">
            <a:spAutoFit/>
          </a:bodyPr>
          <a:lstStyle/>
          <a:p>
            <a:pPr algn="ctr" rtl="0"/>
            <a:r>
              <a:rPr lang="yue" sz="1400"/>
              <a:t>北面的地鐵A線車站</a:t>
            </a:r>
            <a:endParaRPr lang="en-US" sz="1400" dirty="0"/>
          </a:p>
        </p:txBody>
      </p:sp>
    </p:spTree>
    <p:extLst>
      <p:ext uri="{BB962C8B-B14F-4D97-AF65-F5344CB8AC3E}">
        <p14:creationId xmlns:p14="http://schemas.microsoft.com/office/powerpoint/2010/main" val="310097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EEAE2-6C09-AFA5-1E5D-21743A58BEDC}"/>
              </a:ext>
            </a:extLst>
          </p:cNvPr>
          <p:cNvSpPr>
            <a:spLocks noGrp="1"/>
          </p:cNvSpPr>
          <p:nvPr>
            <p:ph type="title"/>
          </p:nvPr>
        </p:nvSpPr>
        <p:spPr>
          <a:xfrm>
            <a:off x="466283" y="502618"/>
            <a:ext cx="8109271" cy="1083958"/>
          </a:xfrm>
        </p:spPr>
        <p:txBody>
          <a:bodyPr rtlCol="0"/>
          <a:lstStyle/>
          <a:p>
            <a:pPr rtl="0"/>
            <a:r>
              <a:rPr lang="yue"/>
              <a:t>花崗岩塊鋪路</a:t>
            </a:r>
            <a:endParaRPr lang="en-US" dirty="0"/>
          </a:p>
        </p:txBody>
      </p:sp>
      <p:sp>
        <p:nvSpPr>
          <p:cNvPr id="5" name="Slide Number Placeholder 4">
            <a:extLst>
              <a:ext uri="{FF2B5EF4-FFF2-40B4-BE49-F238E27FC236}">
                <a16:creationId xmlns:a16="http://schemas.microsoft.com/office/drawing/2014/main" id="{B2A3EC9F-44D7-3024-E8E0-08348ABA513F}"/>
              </a:ext>
            </a:extLst>
          </p:cNvPr>
          <p:cNvSpPr>
            <a:spLocks noGrp="1"/>
          </p:cNvSpPr>
          <p:nvPr>
            <p:ph type="sldNum" sz="quarter" idx="15"/>
          </p:nvPr>
        </p:nvSpPr>
        <p:spPr/>
        <p:txBody>
          <a:bodyPr rtlCol="0"/>
          <a:lstStyle/>
          <a:p>
            <a:pPr rtl="0"/>
            <a:fld id="{67311E41-1C1D-E142-B80D-C88EA1510631}" type="slidenum">
              <a:rPr lang="en-US" smtClean="0"/>
              <a:t>6</a:t>
            </a:fld>
            <a:endParaRPr lang="en-US" dirty="0"/>
          </a:p>
        </p:txBody>
      </p:sp>
      <p:sp>
        <p:nvSpPr>
          <p:cNvPr id="2" name="TextBox 1">
            <a:extLst>
              <a:ext uri="{FF2B5EF4-FFF2-40B4-BE49-F238E27FC236}">
                <a16:creationId xmlns:a16="http://schemas.microsoft.com/office/drawing/2014/main" id="{7A80E1F4-79F9-5A93-1E83-3E2E84658792}"/>
              </a:ext>
            </a:extLst>
          </p:cNvPr>
          <p:cNvSpPr txBox="1"/>
          <p:nvPr/>
        </p:nvSpPr>
        <p:spPr>
          <a:xfrm>
            <a:off x="270889" y="6350429"/>
            <a:ext cx="3900880"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Bruno Street（布魯諾街）景觀</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876D1F1-F022-CC8F-2784-BA5CFA7060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163" y="1586576"/>
            <a:ext cx="8109272" cy="4454464"/>
          </a:xfrm>
          <a:prstGeom prst="rect">
            <a:avLst/>
          </a:prstGeom>
        </p:spPr>
      </p:pic>
    </p:spTree>
    <p:extLst>
      <p:ext uri="{BB962C8B-B14F-4D97-AF65-F5344CB8AC3E}">
        <p14:creationId xmlns:p14="http://schemas.microsoft.com/office/powerpoint/2010/main" val="239570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1CD4A1-8D1B-4577-8AC5-7FBD98826303}"/>
              </a:ext>
            </a:extLst>
          </p:cNvPr>
          <p:cNvSpPr txBox="1"/>
          <p:nvPr/>
        </p:nvSpPr>
        <p:spPr>
          <a:xfrm rot="3590388">
            <a:off x="569007" y="4704895"/>
            <a:ext cx="1333185" cy="369332"/>
          </a:xfrm>
          <a:prstGeom prst="rect">
            <a:avLst/>
          </a:prstGeom>
          <a:noFill/>
        </p:spPr>
        <p:txBody>
          <a:bodyPr wrap="none" rtlCol="0">
            <a:spAutoFit/>
          </a:bodyPr>
          <a:lstStyle/>
          <a:p>
            <a:pPr rtl="0"/>
            <a:r>
              <a:rPr lang="yue" b="1">
                <a:solidFill>
                  <a:schemeClr val="bg1"/>
                </a:solidFill>
              </a:rPr>
              <a:t>羅馬街</a:t>
            </a:r>
          </a:p>
        </p:txBody>
      </p:sp>
      <p:sp>
        <p:nvSpPr>
          <p:cNvPr id="2" name="TextBox 1">
            <a:extLst>
              <a:ext uri="{FF2B5EF4-FFF2-40B4-BE49-F238E27FC236}">
                <a16:creationId xmlns:a16="http://schemas.microsoft.com/office/drawing/2014/main" id="{97AE39DF-4A01-4959-AD3B-14D48E3E9848}"/>
              </a:ext>
            </a:extLst>
          </p:cNvPr>
          <p:cNvSpPr txBox="1"/>
          <p:nvPr/>
        </p:nvSpPr>
        <p:spPr>
          <a:xfrm rot="20601266">
            <a:off x="6478413" y="4584578"/>
            <a:ext cx="1385572" cy="369332"/>
          </a:xfrm>
          <a:prstGeom prst="rect">
            <a:avLst/>
          </a:prstGeom>
          <a:noFill/>
        </p:spPr>
        <p:txBody>
          <a:bodyPr wrap="none" rtlCol="0">
            <a:spAutoFit/>
          </a:bodyPr>
          <a:lstStyle/>
          <a:p>
            <a:pPr rtl="0"/>
            <a:r>
              <a:rPr lang="yue" b="1">
                <a:solidFill>
                  <a:schemeClr val="bg1"/>
                </a:solidFill>
              </a:rPr>
              <a:t>哈德遜街</a:t>
            </a:r>
          </a:p>
        </p:txBody>
      </p:sp>
      <p:sp>
        <p:nvSpPr>
          <p:cNvPr id="13" name="Oval 12">
            <a:extLst>
              <a:ext uri="{FF2B5EF4-FFF2-40B4-BE49-F238E27FC236}">
                <a16:creationId xmlns:a16="http://schemas.microsoft.com/office/drawing/2014/main" id="{6A0E358B-3A3F-1800-399F-A733C188733D}"/>
              </a:ext>
            </a:extLst>
          </p:cNvPr>
          <p:cNvSpPr/>
          <p:nvPr/>
        </p:nvSpPr>
        <p:spPr>
          <a:xfrm>
            <a:off x="402431" y="5050632"/>
            <a:ext cx="104001" cy="113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Oval 15">
            <a:extLst>
              <a:ext uri="{FF2B5EF4-FFF2-40B4-BE49-F238E27FC236}">
                <a16:creationId xmlns:a16="http://schemas.microsoft.com/office/drawing/2014/main" id="{F4412447-CA67-BB96-8939-3809EFACB760}"/>
              </a:ext>
            </a:extLst>
          </p:cNvPr>
          <p:cNvSpPr/>
          <p:nvPr/>
        </p:nvSpPr>
        <p:spPr>
          <a:xfrm>
            <a:off x="4776311" y="6037897"/>
            <a:ext cx="104001" cy="113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Slide Number Placeholder 5"/>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
        <p:nvSpPr>
          <p:cNvPr id="26" name="Title 3">
            <a:extLst>
              <a:ext uri="{FF2B5EF4-FFF2-40B4-BE49-F238E27FC236}">
                <a16:creationId xmlns:a16="http://schemas.microsoft.com/office/drawing/2014/main" id="{BBEC3660-0D4F-1436-6B80-EBAAEDB2AF5A}"/>
              </a:ext>
            </a:extLst>
          </p:cNvPr>
          <p:cNvSpPr txBox="1">
            <a:spLocks/>
          </p:cNvSpPr>
          <p:nvPr/>
        </p:nvSpPr>
        <p:spPr>
          <a:xfrm>
            <a:off x="506432" y="508672"/>
            <a:ext cx="8008918" cy="1100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現時情況</a:t>
            </a:r>
            <a:endParaRPr lang="en-US" sz="4000" dirty="0"/>
          </a:p>
        </p:txBody>
      </p:sp>
      <p:pic>
        <p:nvPicPr>
          <p:cNvPr id="7" name="Picture 6" descr="A road with cars and a fence&#10;&#10;Description automatically generated">
            <a:extLst>
              <a:ext uri="{FF2B5EF4-FFF2-40B4-BE49-F238E27FC236}">
                <a16:creationId xmlns:a16="http://schemas.microsoft.com/office/drawing/2014/main" id="{F2E614FC-3AEA-3F38-8809-390C70B46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881" y="1761014"/>
            <a:ext cx="3273552" cy="1884558"/>
          </a:xfrm>
          <a:prstGeom prst="rect">
            <a:avLst/>
          </a:prstGeom>
        </p:spPr>
      </p:pic>
      <p:sp>
        <p:nvSpPr>
          <p:cNvPr id="3" name="TextBox 2">
            <a:extLst>
              <a:ext uri="{FF2B5EF4-FFF2-40B4-BE49-F238E27FC236}">
                <a16:creationId xmlns:a16="http://schemas.microsoft.com/office/drawing/2014/main" id="{A31DE0BD-2F57-F567-6073-A9509142C533}"/>
              </a:ext>
            </a:extLst>
          </p:cNvPr>
          <p:cNvSpPr txBox="1"/>
          <p:nvPr/>
        </p:nvSpPr>
        <p:spPr>
          <a:xfrm>
            <a:off x="787310" y="3640357"/>
            <a:ext cx="3394693"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College St（學院街）景觀</a:t>
            </a:r>
            <a:endParaRPr lang="en-US" dirty="0">
              <a:latin typeface="Arial" panose="020B0604020202020204" pitchFamily="34" charset="0"/>
              <a:cs typeface="Arial" panose="020B0604020202020204" pitchFamily="34" charset="0"/>
            </a:endParaRPr>
          </a:p>
        </p:txBody>
      </p:sp>
      <p:pic>
        <p:nvPicPr>
          <p:cNvPr id="4" name="Picture 3" descr="A street with cars parked on it&#10;&#10;Description automatically generated">
            <a:extLst>
              <a:ext uri="{FF2B5EF4-FFF2-40B4-BE49-F238E27FC236}">
                <a16:creationId xmlns:a16="http://schemas.microsoft.com/office/drawing/2014/main" id="{AC05D34A-6888-8C96-7859-48DC8F3F85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4938105" y="1766075"/>
            <a:ext cx="3273552" cy="1884558"/>
          </a:xfrm>
          <a:prstGeom prst="rect">
            <a:avLst/>
          </a:prstGeom>
        </p:spPr>
      </p:pic>
      <p:sp>
        <p:nvSpPr>
          <p:cNvPr id="8" name="TextBox 7">
            <a:extLst>
              <a:ext uri="{FF2B5EF4-FFF2-40B4-BE49-F238E27FC236}">
                <a16:creationId xmlns:a16="http://schemas.microsoft.com/office/drawing/2014/main" id="{1B933714-CA8C-FED6-2D33-ECE467FACB6B}"/>
              </a:ext>
            </a:extLst>
          </p:cNvPr>
          <p:cNvSpPr txBox="1"/>
          <p:nvPr/>
        </p:nvSpPr>
        <p:spPr>
          <a:xfrm>
            <a:off x="4877534" y="3645572"/>
            <a:ext cx="3394693"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Main St（主街）景觀</a:t>
            </a:r>
            <a:endParaRPr lang="en-US" dirty="0">
              <a:latin typeface="Arial" panose="020B0604020202020204" pitchFamily="34" charset="0"/>
              <a:cs typeface="Arial" panose="020B0604020202020204" pitchFamily="34" charset="0"/>
            </a:endParaRPr>
          </a:p>
        </p:txBody>
      </p:sp>
      <p:pic>
        <p:nvPicPr>
          <p:cNvPr id="9" name="Picture 8" descr="A group of cars parked on a road&#10;&#10;Description automatically generated">
            <a:extLst>
              <a:ext uri="{FF2B5EF4-FFF2-40B4-BE49-F238E27FC236}">
                <a16:creationId xmlns:a16="http://schemas.microsoft.com/office/drawing/2014/main" id="{8B4C11CD-35FB-616B-E8B8-004C3BFA58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0435" y="4203046"/>
            <a:ext cx="3273552" cy="2078367"/>
          </a:xfrm>
          <a:prstGeom prst="rect">
            <a:avLst/>
          </a:prstGeom>
        </p:spPr>
      </p:pic>
      <p:sp>
        <p:nvSpPr>
          <p:cNvPr id="11" name="TextBox 10">
            <a:extLst>
              <a:ext uri="{FF2B5EF4-FFF2-40B4-BE49-F238E27FC236}">
                <a16:creationId xmlns:a16="http://schemas.microsoft.com/office/drawing/2014/main" id="{B298D8AB-6524-D395-5F77-EADFBF46D638}"/>
              </a:ext>
            </a:extLst>
          </p:cNvPr>
          <p:cNvSpPr txBox="1"/>
          <p:nvPr/>
        </p:nvSpPr>
        <p:spPr>
          <a:xfrm>
            <a:off x="768981" y="6281413"/>
            <a:ext cx="3394693"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Bruno St（布魯諾街）景觀</a:t>
            </a:r>
            <a:endParaRPr lang="en-US" dirty="0">
              <a:latin typeface="Arial" panose="020B0604020202020204" pitchFamily="34" charset="0"/>
              <a:cs typeface="Arial" panose="020B0604020202020204" pitchFamily="34" charset="0"/>
            </a:endParaRPr>
          </a:p>
        </p:txBody>
      </p:sp>
      <p:pic>
        <p:nvPicPr>
          <p:cNvPr id="12" name="Picture 11" descr="A street with cars on it&#10;&#10;Description automatically generated">
            <a:extLst>
              <a:ext uri="{FF2B5EF4-FFF2-40B4-BE49-F238E27FC236}">
                <a16:creationId xmlns:a16="http://schemas.microsoft.com/office/drawing/2014/main" id="{3CD3AAC1-1324-4011-5651-F862C5CB6B3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41464" y="4216658"/>
            <a:ext cx="3270193" cy="2078368"/>
          </a:xfrm>
          <a:prstGeom prst="rect">
            <a:avLst/>
          </a:prstGeom>
        </p:spPr>
      </p:pic>
      <p:sp>
        <p:nvSpPr>
          <p:cNvPr id="15" name="TextBox 14">
            <a:extLst>
              <a:ext uri="{FF2B5EF4-FFF2-40B4-BE49-F238E27FC236}">
                <a16:creationId xmlns:a16="http://schemas.microsoft.com/office/drawing/2014/main" id="{9CA39184-6305-1B24-C4CB-5CDBD27D6C68}"/>
              </a:ext>
            </a:extLst>
          </p:cNvPr>
          <p:cNvSpPr txBox="1"/>
          <p:nvPr/>
        </p:nvSpPr>
        <p:spPr>
          <a:xfrm>
            <a:off x="4880312" y="6302807"/>
            <a:ext cx="3748364" cy="369332"/>
          </a:xfrm>
          <a:prstGeom prst="rect">
            <a:avLst/>
          </a:prstGeom>
          <a:noFill/>
        </p:spPr>
        <p:txBody>
          <a:bodyPr wrap="square" rtlCol="0">
            <a:spAutoFit/>
          </a:bodyPr>
          <a:lstStyle/>
          <a:p>
            <a:pPr rtl="0"/>
            <a:r>
              <a:rPr lang="yue">
                <a:latin typeface="Arial" panose="020B0604020202020204" pitchFamily="34" charset="0"/>
                <a:cs typeface="Arial" panose="020B0604020202020204" pitchFamily="34" charset="0"/>
              </a:rPr>
              <a:t>Alameda St（阿拉米達街）景觀</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08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E39DF-4A01-4959-AD3B-14D48E3E9848}"/>
              </a:ext>
            </a:extLst>
          </p:cNvPr>
          <p:cNvSpPr txBox="1"/>
          <p:nvPr/>
        </p:nvSpPr>
        <p:spPr>
          <a:xfrm rot="20601266">
            <a:off x="6478413" y="4584578"/>
            <a:ext cx="1385572" cy="369332"/>
          </a:xfrm>
          <a:prstGeom prst="rect">
            <a:avLst/>
          </a:prstGeom>
          <a:noFill/>
        </p:spPr>
        <p:txBody>
          <a:bodyPr wrap="none" rtlCol="0">
            <a:spAutoFit/>
          </a:bodyPr>
          <a:lstStyle/>
          <a:p>
            <a:pPr rtl="0"/>
            <a:r>
              <a:rPr lang="yue" b="1">
                <a:solidFill>
                  <a:schemeClr val="bg1"/>
                </a:solidFill>
              </a:rPr>
              <a:t>哈德遜街</a:t>
            </a:r>
          </a:p>
        </p:txBody>
      </p:sp>
      <p:sp>
        <p:nvSpPr>
          <p:cNvPr id="6" name="Slide Number Placeholder 5"/>
          <p:cNvSpPr>
            <a:spLocks noGrp="1"/>
          </p:cNvSpPr>
          <p:nvPr>
            <p:ph type="sldNum" sz="quarter" idx="15"/>
          </p:nvPr>
        </p:nvSpPr>
        <p:spPr/>
        <p:txBody>
          <a:bodyPr rtlCol="0"/>
          <a:lstStyle/>
          <a:p>
            <a:pPr rtl="0"/>
            <a:fld id="{67311E41-1C1D-E142-B80D-C88EA1510631}"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
        <p:nvSpPr>
          <p:cNvPr id="26" name="Title 3">
            <a:extLst>
              <a:ext uri="{FF2B5EF4-FFF2-40B4-BE49-F238E27FC236}">
                <a16:creationId xmlns:a16="http://schemas.microsoft.com/office/drawing/2014/main" id="{BBEC3660-0D4F-1436-6B80-EBAAEDB2AF5A}"/>
              </a:ext>
            </a:extLst>
          </p:cNvPr>
          <p:cNvSpPr txBox="1">
            <a:spLocks/>
          </p:cNvSpPr>
          <p:nvPr/>
        </p:nvSpPr>
        <p:spPr>
          <a:xfrm>
            <a:off x="466283" y="501648"/>
            <a:ext cx="8049067" cy="10626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4040"/>
                </a:solidFill>
                <a:latin typeface="Arial" panose="020B0604020202020204" pitchFamily="34" charset="0"/>
                <a:ea typeface="+mj-ea"/>
                <a:cs typeface="Arial" panose="020B0604020202020204" pitchFamily="34" charset="0"/>
              </a:defRPr>
            </a:lvl1pPr>
          </a:lstStyle>
          <a:p>
            <a:pPr rtl="0"/>
            <a:r>
              <a:rPr lang="yue" sz="4000"/>
              <a:t>專案概述</a:t>
            </a:r>
            <a:endParaRPr lang="en-US" sz="4000" dirty="0"/>
          </a:p>
        </p:txBody>
      </p:sp>
      <p:sp>
        <p:nvSpPr>
          <p:cNvPr id="14" name="TextBox 13">
            <a:extLst>
              <a:ext uri="{FF2B5EF4-FFF2-40B4-BE49-F238E27FC236}">
                <a16:creationId xmlns:a16="http://schemas.microsoft.com/office/drawing/2014/main" id="{2B51F524-538A-2432-E521-D4F1DFCB9F57}"/>
              </a:ext>
            </a:extLst>
          </p:cNvPr>
          <p:cNvSpPr txBox="1"/>
          <p:nvPr/>
        </p:nvSpPr>
        <p:spPr>
          <a:xfrm>
            <a:off x="599507" y="1843950"/>
            <a:ext cx="7642204" cy="4154984"/>
          </a:xfrm>
          <a:prstGeom prst="rect">
            <a:avLst/>
          </a:prstGeom>
          <a:noFill/>
        </p:spPr>
        <p:txBody>
          <a:bodyPr wrap="square" rtlCol="0">
            <a:spAutoFit/>
          </a:bodyPr>
          <a:lstStyle/>
          <a:p>
            <a:pPr marL="285750" indent="-285750" rtl="0">
              <a:buFont typeface="Arial" panose="020B0604020202020204" pitchFamily="34" charset="0"/>
              <a:buChar char="•"/>
            </a:pPr>
            <a:r>
              <a:rPr lang="yue" sz="2400">
                <a:latin typeface="Arial" panose="020B0604020202020204" pitchFamily="34" charset="0"/>
                <a:cs typeface="Arial" panose="020B0604020202020204" pitchFamily="34" charset="0"/>
              </a:rPr>
              <a:t>建造一座佔地232,802平方英尺、五層高的填充式項目</a:t>
            </a:r>
            <a:endParaRPr lang="en-US" sz="2400" dirty="0">
              <a:latin typeface="Arial" panose="020B0604020202020204" pitchFamily="34" charset="0"/>
              <a:cs typeface="Arial" panose="020B0604020202020204" pitchFamily="34" charset="0"/>
            </a:endParaRPr>
          </a:p>
          <a:p>
            <a:pPr marL="742939" lvl="1" indent="-285750" rtl="0">
              <a:buFont typeface="Arial" panose="020B0604020202020204" pitchFamily="34" charset="0"/>
              <a:buChar char="•"/>
            </a:pPr>
            <a:r>
              <a:rPr lang="yue" sz="2400">
                <a:latin typeface="Arial" panose="020B0604020202020204" pitchFamily="34" charset="0"/>
                <a:cs typeface="Arial" panose="020B0604020202020204" pitchFamily="34" charset="0"/>
              </a:rPr>
              <a:t>224,597平方英尺用於辦公樓</a:t>
            </a:r>
            <a:endParaRPr lang="en-US" sz="2400" dirty="0">
              <a:latin typeface="Arial" panose="020B0604020202020204" pitchFamily="34" charset="0"/>
              <a:cs typeface="Arial" panose="020B0604020202020204" pitchFamily="34" charset="0"/>
            </a:endParaRPr>
          </a:p>
          <a:p>
            <a:pPr marL="742939" lvl="1" indent="-285750" rtl="0">
              <a:buFont typeface="Arial" panose="020B0604020202020204" pitchFamily="34" charset="0"/>
              <a:buChar char="•"/>
            </a:pPr>
            <a:r>
              <a:rPr lang="yue" sz="2400">
                <a:latin typeface="Arial" panose="020B0604020202020204" pitchFamily="34" charset="0"/>
                <a:cs typeface="Arial" panose="020B0604020202020204" pitchFamily="34" charset="0"/>
              </a:rPr>
              <a:t>4,095平方英尺用於餐廳食肆</a:t>
            </a:r>
            <a:endParaRPr lang="en-US" sz="2400" dirty="0">
              <a:latin typeface="Arial" panose="020B0604020202020204" pitchFamily="34" charset="0"/>
              <a:cs typeface="Arial" panose="020B0604020202020204" pitchFamily="34" charset="0"/>
            </a:endParaRPr>
          </a:p>
          <a:p>
            <a:pPr marL="742939" lvl="1" indent="-285750" rtl="0">
              <a:buFont typeface="Arial" panose="020B0604020202020204" pitchFamily="34" charset="0"/>
              <a:buChar char="•"/>
            </a:pPr>
            <a:r>
              <a:rPr lang="yue" sz="2400">
                <a:latin typeface="Arial" panose="020B0604020202020204" pitchFamily="34" charset="0"/>
                <a:cs typeface="Arial" panose="020B0604020202020204" pitchFamily="34" charset="0"/>
              </a:rPr>
              <a:t>4,110平方英尺用於零售</a:t>
            </a:r>
            <a:endParaRPr lang="en-US" sz="2400" dirty="0">
              <a:latin typeface="Arial" panose="020B0604020202020204" pitchFamily="34" charset="0"/>
              <a:cs typeface="Arial" panose="020B0604020202020204" pitchFamily="34" charset="0"/>
            </a:endParaRPr>
          </a:p>
          <a:p>
            <a:pPr lvl="1" rtl="0"/>
            <a:endParaRPr lang="en-US" sz="2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yue" sz="2400">
                <a:latin typeface="Arial" panose="020B0604020202020204" pitchFamily="34" charset="0"/>
                <a:cs typeface="Arial" panose="020B0604020202020204" pitchFamily="34" charset="0"/>
              </a:rPr>
              <a:t>一個地下停車場、一個地面停車場和一個地上夾層停車場</a:t>
            </a:r>
            <a:endParaRPr lang="en-US" sz="2400" dirty="0">
              <a:latin typeface="Arial" panose="020B0604020202020204" pitchFamily="34" charset="0"/>
              <a:cs typeface="Arial" panose="020B0604020202020204" pitchFamily="34" charset="0"/>
            </a:endParaRPr>
          </a:p>
          <a:p>
            <a:pPr rtl="0"/>
            <a:endParaRPr lang="en-US" sz="2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yue" sz="2400">
                <a:latin typeface="Arial" panose="020B0604020202020204" pitchFamily="34" charset="0"/>
                <a:cs typeface="Arial" panose="020B0604020202020204" pitchFamily="34" charset="0"/>
              </a:rPr>
              <a:t>其他改進措施包括照明、室外座椅、單車泊位及室內庭院和花園</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11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8B9C2-4C5F-6D6E-78E8-B03BF3CC977C}"/>
              </a:ext>
            </a:extLst>
          </p:cNvPr>
          <p:cNvSpPr>
            <a:spLocks noGrp="1"/>
          </p:cNvSpPr>
          <p:nvPr>
            <p:ph type="title"/>
          </p:nvPr>
        </p:nvSpPr>
        <p:spPr>
          <a:xfrm>
            <a:off x="487383" y="532895"/>
            <a:ext cx="7742218" cy="1059735"/>
          </a:xfrm>
        </p:spPr>
        <p:txBody>
          <a:bodyPr rtlCol="0"/>
          <a:lstStyle/>
          <a:p>
            <a:pPr rtl="0"/>
            <a:r>
              <a:rPr lang="yue"/>
              <a:t>建議用途</a:t>
            </a:r>
            <a:endParaRPr lang="en-US" dirty="0"/>
          </a:p>
        </p:txBody>
      </p:sp>
      <p:sp>
        <p:nvSpPr>
          <p:cNvPr id="5" name="Slide Number Placeholder 4">
            <a:extLst>
              <a:ext uri="{FF2B5EF4-FFF2-40B4-BE49-F238E27FC236}">
                <a16:creationId xmlns:a16="http://schemas.microsoft.com/office/drawing/2014/main" id="{EDC7526E-7B4B-7863-03AF-6C32BF4AA81C}"/>
              </a:ext>
            </a:extLst>
          </p:cNvPr>
          <p:cNvSpPr>
            <a:spLocks noGrp="1"/>
          </p:cNvSpPr>
          <p:nvPr>
            <p:ph type="sldNum" sz="quarter" idx="15"/>
          </p:nvPr>
        </p:nvSpPr>
        <p:spPr/>
        <p:txBody>
          <a:bodyPr rtlCol="0"/>
          <a:lstStyle/>
          <a:p>
            <a:pPr rtl="0"/>
            <a:fld id="{67311E41-1C1D-E142-B80D-C88EA1510631}" type="slidenum">
              <a:rPr lang="en-US" smtClean="0"/>
              <a:t>9</a:t>
            </a:fld>
            <a:endParaRPr lang="en-US" dirty="0"/>
          </a:p>
        </p:txBody>
      </p:sp>
      <p:pic>
        <p:nvPicPr>
          <p:cNvPr id="3" name="Picture 2">
            <a:extLst>
              <a:ext uri="{FF2B5EF4-FFF2-40B4-BE49-F238E27FC236}">
                <a16:creationId xmlns:a16="http://schemas.microsoft.com/office/drawing/2014/main" id="{24CC9D08-12C2-DFCA-6BB1-4263AF7901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832" y="1780692"/>
            <a:ext cx="7859320" cy="4390624"/>
          </a:xfrm>
          <a:prstGeom prst="rect">
            <a:avLst/>
          </a:prstGeom>
        </p:spPr>
      </p:pic>
      <p:sp>
        <p:nvSpPr>
          <p:cNvPr id="2" name="TextBox 1">
            <a:extLst>
              <a:ext uri="{FF2B5EF4-FFF2-40B4-BE49-F238E27FC236}">
                <a16:creationId xmlns:a16="http://schemas.microsoft.com/office/drawing/2014/main" id="{04B564E9-267A-ADEA-B3BB-AB450F38643C}"/>
              </a:ext>
            </a:extLst>
          </p:cNvPr>
          <p:cNvSpPr txBox="1"/>
          <p:nvPr/>
        </p:nvSpPr>
        <p:spPr>
          <a:xfrm>
            <a:off x="3160447" y="1500482"/>
            <a:ext cx="2823104" cy="369332"/>
          </a:xfrm>
          <a:prstGeom prst="rect">
            <a:avLst/>
          </a:prstGeom>
          <a:noFill/>
        </p:spPr>
        <p:txBody>
          <a:bodyPr wrap="square" rtlCol="0">
            <a:spAutoFit/>
          </a:bodyPr>
          <a:lstStyle/>
          <a:p>
            <a:pPr algn="ctr" rtl="0"/>
            <a:r>
              <a:rPr lang="yue"/>
              <a:t>W College St.（西學院街）</a:t>
            </a:r>
            <a:endParaRPr lang="en-US" dirty="0"/>
          </a:p>
        </p:txBody>
      </p:sp>
      <p:sp>
        <p:nvSpPr>
          <p:cNvPr id="6" name="TextBox 5">
            <a:extLst>
              <a:ext uri="{FF2B5EF4-FFF2-40B4-BE49-F238E27FC236}">
                <a16:creationId xmlns:a16="http://schemas.microsoft.com/office/drawing/2014/main" id="{652C158B-5C29-1790-4656-C0C664A05F19}"/>
              </a:ext>
            </a:extLst>
          </p:cNvPr>
          <p:cNvSpPr txBox="1"/>
          <p:nvPr/>
        </p:nvSpPr>
        <p:spPr>
          <a:xfrm>
            <a:off x="3364636" y="6140439"/>
            <a:ext cx="2414728" cy="369332"/>
          </a:xfrm>
          <a:prstGeom prst="rect">
            <a:avLst/>
          </a:prstGeom>
          <a:noFill/>
        </p:spPr>
        <p:txBody>
          <a:bodyPr wrap="square" rtlCol="0">
            <a:spAutoFit/>
          </a:bodyPr>
          <a:lstStyle/>
          <a:p>
            <a:pPr algn="ctr" rtl="0"/>
            <a:r>
              <a:rPr lang="yue"/>
              <a:t>Bruno St.（布魯諾街）</a:t>
            </a:r>
            <a:endParaRPr lang="en-US" dirty="0"/>
          </a:p>
        </p:txBody>
      </p:sp>
      <p:sp>
        <p:nvSpPr>
          <p:cNvPr id="7" name="TextBox 6">
            <a:extLst>
              <a:ext uri="{FF2B5EF4-FFF2-40B4-BE49-F238E27FC236}">
                <a16:creationId xmlns:a16="http://schemas.microsoft.com/office/drawing/2014/main" id="{A0EB3DB2-DFB5-4310-FF31-64953F700BBF}"/>
              </a:ext>
            </a:extLst>
          </p:cNvPr>
          <p:cNvSpPr txBox="1"/>
          <p:nvPr/>
        </p:nvSpPr>
        <p:spPr>
          <a:xfrm rot="4478644">
            <a:off x="-367991" y="4097043"/>
            <a:ext cx="2155903" cy="646331"/>
          </a:xfrm>
          <a:prstGeom prst="rect">
            <a:avLst/>
          </a:prstGeom>
          <a:noFill/>
        </p:spPr>
        <p:txBody>
          <a:bodyPr wrap="square" rtlCol="0">
            <a:spAutoFit/>
          </a:bodyPr>
          <a:lstStyle/>
          <a:p>
            <a:pPr algn="ctr" rtl="0"/>
            <a:r>
              <a:rPr lang="yue"/>
              <a:t>N Alameda St.</a:t>
            </a:r>
            <a:br>
              <a:rPr lang="en-US" dirty="0"/>
            </a:br>
            <a:r>
              <a:rPr lang="yue"/>
              <a:t>（北阿拉米達街）</a:t>
            </a:r>
            <a:endParaRPr lang="en-US" dirty="0"/>
          </a:p>
        </p:txBody>
      </p:sp>
      <p:sp>
        <p:nvSpPr>
          <p:cNvPr id="8" name="TextBox 7">
            <a:extLst>
              <a:ext uri="{FF2B5EF4-FFF2-40B4-BE49-F238E27FC236}">
                <a16:creationId xmlns:a16="http://schemas.microsoft.com/office/drawing/2014/main" id="{735279C6-D8F2-5A3E-254D-9E567EC5CEC9}"/>
              </a:ext>
            </a:extLst>
          </p:cNvPr>
          <p:cNvSpPr txBox="1"/>
          <p:nvPr/>
        </p:nvSpPr>
        <p:spPr>
          <a:xfrm rot="16498121">
            <a:off x="7160064" y="3976087"/>
            <a:ext cx="2155903" cy="369332"/>
          </a:xfrm>
          <a:prstGeom prst="rect">
            <a:avLst/>
          </a:prstGeom>
          <a:noFill/>
        </p:spPr>
        <p:txBody>
          <a:bodyPr wrap="square" rtlCol="0">
            <a:spAutoFit/>
          </a:bodyPr>
          <a:lstStyle/>
          <a:p>
            <a:pPr algn="ctr" rtl="0"/>
            <a:r>
              <a:rPr lang="yue"/>
              <a:t>Main St.（主街）</a:t>
            </a:r>
            <a:endParaRPr lang="en-US" dirty="0"/>
          </a:p>
        </p:txBody>
      </p:sp>
    </p:spTree>
    <p:extLst>
      <p:ext uri="{BB962C8B-B14F-4D97-AF65-F5344CB8AC3E}">
        <p14:creationId xmlns:p14="http://schemas.microsoft.com/office/powerpoint/2010/main" val="2452143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35356</TotalTime>
  <Words>478</Words>
  <Application>Microsoft Office PowerPoint</Application>
  <PresentationFormat>On-screen Show (4:3)</PresentationFormat>
  <Paragraphs>174</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PMingLiU</vt:lpstr>
      <vt:lpstr>Arial</vt:lpstr>
      <vt:lpstr>Calibri</vt:lpstr>
      <vt:lpstr>Wingdings</vt:lpstr>
      <vt:lpstr>Office Theme</vt:lpstr>
      <vt:lpstr>洛杉磯城市規劃局範圍界定線上會議</vt:lpstr>
      <vt:lpstr>PowerPoint Presentation</vt:lpstr>
      <vt:lpstr>PowerPoint Presentation</vt:lpstr>
      <vt:lpstr>專案位置</vt:lpstr>
      <vt:lpstr>PowerPoint Presentation</vt:lpstr>
      <vt:lpstr>花崗岩塊鋪路</vt:lpstr>
      <vt:lpstr>PowerPoint Presentation</vt:lpstr>
      <vt:lpstr>PowerPoint Presentation</vt:lpstr>
      <vt:lpstr>建議用途</vt:lpstr>
      <vt:lpstr>PowerPoint Presentation</vt:lpstr>
      <vt:lpstr>PowerPoint Presentation</vt:lpstr>
      <vt:lpstr>PowerPoint Presentation</vt:lpstr>
      <vt:lpstr>景觀規劃</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Gatheru</cp:lastModifiedBy>
  <cp:revision>692</cp:revision>
  <cp:lastPrinted>2024-02-28T18:42:02Z</cp:lastPrinted>
  <dcterms:created xsi:type="dcterms:W3CDTF">2019-09-19T16:55:32Z</dcterms:created>
  <dcterms:modified xsi:type="dcterms:W3CDTF">2024-06-14T22:15:06Z</dcterms:modified>
</cp:coreProperties>
</file>